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8"/>
  </p:notesMasterIdLst>
  <p:sldIdLst>
    <p:sldId id="256" r:id="rId2"/>
    <p:sldId id="257" r:id="rId3"/>
    <p:sldId id="289" r:id="rId4"/>
    <p:sldId id="292" r:id="rId5"/>
    <p:sldId id="321" r:id="rId6"/>
    <p:sldId id="323" r:id="rId7"/>
    <p:sldId id="324" r:id="rId8"/>
    <p:sldId id="315" r:id="rId9"/>
    <p:sldId id="317" r:id="rId10"/>
    <p:sldId id="327" r:id="rId11"/>
    <p:sldId id="318" r:id="rId12"/>
    <p:sldId id="319" r:id="rId13"/>
    <p:sldId id="328" r:id="rId14"/>
    <p:sldId id="314" r:id="rId15"/>
    <p:sldId id="329" r:id="rId16"/>
    <p:sldId id="266" r:id="rId17"/>
  </p:sldIdLst>
  <p:sldSz cx="12192000" cy="6858000"/>
  <p:notesSz cx="6858000" cy="9144000"/>
  <p:embeddedFontLst>
    <p:embeddedFont>
      <p:font typeface="Fira Sans Extra Condensed Medium" panose="020B0604020202020204" charset="0"/>
      <p:regular r:id="rId19"/>
      <p:bold r:id="rId20"/>
      <p:italic r:id="rId21"/>
      <p:boldItalic r:id="rId22"/>
    </p:embeddedFont>
    <p:embeddedFont>
      <p:font typeface="Montserrat" panose="00000500000000000000" pitchFamily="2" charset="0"/>
      <p:regular r:id="rId23"/>
      <p:bold r:id="rId24"/>
      <p:italic r:id="rId25"/>
      <p:boldItalic r:id="rId26"/>
    </p:embeddedFont>
    <p:embeddedFont>
      <p:font typeface="Montserrat Medium" panose="00000600000000000000" pitchFamily="2" charset="0"/>
      <p:regular r:id="rId27"/>
      <p:bold r:id="rId28"/>
      <p:italic r:id="rId29"/>
      <p:boldItalic r:id="rId30"/>
    </p:embeddedFont>
    <p:embeddedFont>
      <p:font typeface="Roboto" panose="02000000000000000000" pitchFamily="2" charset="0"/>
      <p:regular r:id="rId31"/>
      <p:bold r:id="rId32"/>
      <p:italic r:id="rId33"/>
      <p:boldItalic r:id="rId34"/>
    </p:embeddedFont>
    <p:embeddedFont>
      <p:font typeface="Verdana" panose="020B060403050404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35" autoAdjust="0"/>
    <p:restoredTop sz="94510" autoAdjust="0"/>
  </p:normalViewPr>
  <p:slideViewPr>
    <p:cSldViewPr snapToGrid="0">
      <p:cViewPr>
        <p:scale>
          <a:sx n="56" d="100"/>
          <a:sy n="56" d="100"/>
        </p:scale>
        <p:origin x="1032" y="5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presProps" Target="presProps.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7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 name="Google Shape;109;p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sz="1200" b="0" i="0" u="none" strike="noStrike" cap="none" smtClean="0">
                <a:solidFill>
                  <a:schemeClr val="dk1"/>
                </a:solidFill>
                <a:latin typeface="Calibri" panose="020F0502020204030204"/>
                <a:ea typeface="Calibri" panose="020F0502020204030204"/>
                <a:cs typeface="Calibri" panose="020F0502020204030204"/>
                <a:sym typeface="Calibri" panose="020F0502020204030204"/>
              </a:rPr>
              <a:t>6</a:t>
            </a:fld>
            <a:endPar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extLst>
      <p:ext uri="{BB962C8B-B14F-4D97-AF65-F5344CB8AC3E}">
        <p14:creationId xmlns:p14="http://schemas.microsoft.com/office/powerpoint/2010/main" val="5664915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8" name="Google Shape;228;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Vertical Title and Text" userDrawn="1">
  <p:cSld name="1_Vertical Title and Text">
    <p:spTree>
      <p:nvGrpSpPr>
        <p:cNvPr id="1" name="Shape 15"/>
        <p:cNvGrpSpPr/>
        <p:nvPr/>
      </p:nvGrpSpPr>
      <p:grpSpPr>
        <a:xfrm>
          <a:off x="0" y="0"/>
          <a:ext cx="0" cy="0"/>
          <a:chOff x="0" y="0"/>
          <a:chExt cx="0" cy="0"/>
        </a:xfrm>
      </p:grpSpPr>
      <p:sp>
        <p:nvSpPr>
          <p:cNvPr id="2" name="Google Shape;14;p38"/>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dirty="0"/>
          </a:p>
        </p:txBody>
      </p:sp>
      <p:sp>
        <p:nvSpPr>
          <p:cNvPr id="3" name="Google Shape;11;p38"/>
          <p:cNvSpPr txBox="1">
            <a:spLocks noGrp="1"/>
          </p:cNvSpPr>
          <p:nvPr>
            <p:ph idx="1"/>
          </p:nvPr>
        </p:nvSpPr>
        <p:spPr>
          <a:xfrm>
            <a:off x="535709" y="832043"/>
            <a:ext cx="11111346" cy="5344920"/>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1"/>
        <p:cNvGrpSpPr/>
        <p:nvPr/>
      </p:nvGrpSpPr>
      <p:grpSpPr>
        <a:xfrm>
          <a:off x="0" y="0"/>
          <a:ext cx="0" cy="0"/>
          <a:chOff x="0" y="0"/>
          <a:chExt cx="0" cy="0"/>
        </a:xfrm>
      </p:grpSpPr>
      <p:sp>
        <p:nvSpPr>
          <p:cNvPr id="72" name="Google Shape;72;p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7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4" name="Google Shape;74;p7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7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74"/>
          <p:cNvSpPr txBox="1">
            <a:spLocks noGrp="1"/>
          </p:cNvSpPr>
          <p:nvPr>
            <p:ph type="sldNum" idx="12"/>
          </p:nvPr>
        </p:nvSpPr>
        <p:spPr>
          <a:xfrm>
            <a:off x="9448800" y="6476134"/>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7"/>
        <p:cNvGrpSpPr/>
        <p:nvPr/>
      </p:nvGrpSpPr>
      <p:grpSpPr>
        <a:xfrm>
          <a:off x="0" y="0"/>
          <a:ext cx="0" cy="0"/>
          <a:chOff x="0" y="0"/>
          <a:chExt cx="0" cy="0"/>
        </a:xfrm>
      </p:grpSpPr>
      <p:sp>
        <p:nvSpPr>
          <p:cNvPr id="78" name="Google Shape;78;p7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7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0" name="Google Shape;80;p7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7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75"/>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8"/>
        <p:cNvGrpSpPr/>
        <p:nvPr/>
      </p:nvGrpSpPr>
      <p:grpSpPr>
        <a:xfrm>
          <a:off x="0" y="0"/>
          <a:ext cx="0" cy="0"/>
          <a:chOff x="0" y="0"/>
          <a:chExt cx="0" cy="0"/>
        </a:xfrm>
      </p:grpSpPr>
      <p:sp>
        <p:nvSpPr>
          <p:cNvPr id="19" name="Google Shape;19;p41"/>
          <p:cNvSpPr>
            <a:spLocks noGrp="1"/>
          </p:cNvSpPr>
          <p:nvPr>
            <p:ph type="pic" idx="2"/>
          </p:nvPr>
        </p:nvSpPr>
        <p:spPr>
          <a:xfrm>
            <a:off x="1" y="0"/>
            <a:ext cx="12192000" cy="6858000"/>
          </a:xfrm>
          <a:prstGeom prst="rect">
            <a:avLst/>
          </a:prstGeom>
          <a:noFill/>
          <a:ln>
            <a:noFill/>
          </a:ln>
        </p:spPr>
      </p:sp>
      <p:sp>
        <p:nvSpPr>
          <p:cNvPr id="2" name="Google Shape;14;p38"/>
          <p:cNvSpPr txBox="1">
            <a:spLocks noGrp="1"/>
          </p:cNvSpPr>
          <p:nvPr>
            <p:ph type="sldNum" idx="12"/>
          </p:nvPr>
        </p:nvSpPr>
        <p:spPr>
          <a:xfrm>
            <a:off x="9448799"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
        <p:cNvGrpSpPr/>
        <p:nvPr/>
      </p:nvGrpSpPr>
      <p:grpSpPr>
        <a:xfrm>
          <a:off x="0" y="0"/>
          <a:ext cx="0" cy="0"/>
          <a:chOff x="0" y="0"/>
          <a:chExt cx="0" cy="0"/>
        </a:xfrm>
      </p:grpSpPr>
      <p:sp>
        <p:nvSpPr>
          <p:cNvPr id="25" name="Google Shape;25;p6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6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7" name="Google Shape;27;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65"/>
          <p:cNvSpPr txBox="1">
            <a:spLocks noGrp="1"/>
          </p:cNvSpPr>
          <p:nvPr>
            <p:ph type="sldNum" idx="12"/>
          </p:nvPr>
        </p:nvSpPr>
        <p:spPr>
          <a:xfrm>
            <a:off x="9448800" y="651308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sp>
        <p:nvSpPr>
          <p:cNvPr id="31" name="Google Shape;31;p6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6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3" name="Google Shape;33;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7"/>
          <p:cNvSpPr txBox="1">
            <a:spLocks noGrp="1"/>
          </p:cNvSpPr>
          <p:nvPr>
            <p:ph type="sldNum" idx="12"/>
          </p:nvPr>
        </p:nvSpPr>
        <p:spPr>
          <a:xfrm>
            <a:off x="9448800" y="648537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6"/>
        <p:cNvGrpSpPr/>
        <p:nvPr/>
      </p:nvGrpSpPr>
      <p:grpSpPr>
        <a:xfrm>
          <a:off x="0" y="0"/>
          <a:ext cx="0" cy="0"/>
          <a:chOff x="0" y="0"/>
          <a:chExt cx="0" cy="0"/>
        </a:xfrm>
      </p:grpSpPr>
      <p:sp>
        <p:nvSpPr>
          <p:cNvPr id="37" name="Google Shape;37;p6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6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68"/>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3"/>
        <p:cNvGrpSpPr/>
        <p:nvPr/>
      </p:nvGrpSpPr>
      <p:grpSpPr>
        <a:xfrm>
          <a:off x="0" y="0"/>
          <a:ext cx="0" cy="0"/>
          <a:chOff x="0" y="0"/>
          <a:chExt cx="0" cy="0"/>
        </a:xfrm>
      </p:grpSpPr>
      <p:sp>
        <p:nvSpPr>
          <p:cNvPr id="44" name="Google Shape;44;p6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6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6" name="Google Shape;46;p6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7" name="Google Shape;47;p6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8" name="Google Shape;48;p6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69"/>
          <p:cNvSpPr txBox="1">
            <a:spLocks noGrp="1"/>
          </p:cNvSpPr>
          <p:nvPr>
            <p:ph type="sldNum" idx="12"/>
          </p:nvPr>
        </p:nvSpPr>
        <p:spPr>
          <a:xfrm>
            <a:off x="9448800" y="648537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70"/>
          <p:cNvSpPr txBox="1">
            <a:spLocks noGrp="1"/>
          </p:cNvSpPr>
          <p:nvPr>
            <p:ph type="sldNum" idx="12"/>
          </p:nvPr>
        </p:nvSpPr>
        <p:spPr>
          <a:xfrm>
            <a:off x="9448800" y="6457661"/>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7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7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0" name="Google Shape;60;p7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1" name="Google Shape;61;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72"/>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7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73"/>
          <p:cNvSpPr>
            <a:spLocks noGrp="1"/>
          </p:cNvSpPr>
          <p:nvPr>
            <p:ph type="pic" idx="2"/>
          </p:nvPr>
        </p:nvSpPr>
        <p:spPr>
          <a:xfrm>
            <a:off x="5183188" y="987425"/>
            <a:ext cx="6172200" cy="4873625"/>
          </a:xfrm>
          <a:prstGeom prst="rect">
            <a:avLst/>
          </a:prstGeom>
          <a:noFill/>
          <a:ln>
            <a:noFill/>
          </a:ln>
        </p:spPr>
      </p:sp>
      <p:sp>
        <p:nvSpPr>
          <p:cNvPr id="67" name="Google Shape;67;p7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8" name="Google Shape;68;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73"/>
          <p:cNvSpPr txBox="1">
            <a:spLocks noGrp="1"/>
          </p:cNvSpPr>
          <p:nvPr>
            <p:ph type="sldNum" idx="12"/>
          </p:nvPr>
        </p:nvSpPr>
        <p:spPr>
          <a:xfrm>
            <a:off x="9448800" y="6492875"/>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1" name="Google Shape;11;p38"/>
          <p:cNvSpPr txBox="1">
            <a:spLocks noGrp="1"/>
          </p:cNvSpPr>
          <p:nvPr>
            <p:ph type="body" idx="1"/>
          </p:nvPr>
        </p:nvSpPr>
        <p:spPr>
          <a:xfrm>
            <a:off x="535709" y="832043"/>
            <a:ext cx="11111346" cy="5344920"/>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12" name="Google Shape;12;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3" name="Google Shape;13;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4" name="Google Shape;14;p38"/>
          <p:cNvSpPr txBox="1">
            <a:spLocks noGrp="1"/>
          </p:cNvSpPr>
          <p:nvPr>
            <p:ph type="sldNum" idx="12"/>
          </p:nvPr>
        </p:nvSpPr>
        <p:spPr>
          <a:xfrm>
            <a:off x="9349510" y="6457661"/>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fld id="{00000000-1234-1234-1234-123412341234}" type="slidenum">
              <a:rPr lang="en-US" smtClean="0"/>
              <a:t>‹#›</a:t>
            </a:fld>
            <a:endParaRPr lang="en-US" dirty="0"/>
          </a:p>
        </p:txBody>
      </p:sp>
      <p:pic>
        <p:nvPicPr>
          <p:cNvPr id="2" name="Google Shape;111;p76"/>
          <p:cNvPicPr preferRelativeResize="0"/>
          <p:nvPr userDrawn="1"/>
        </p:nvPicPr>
        <p:blipFill rotWithShape="1">
          <a:blip r:embed="rId13"/>
          <a:srcRect l="22326" t="32664" r="11836" b="35101"/>
          <a:stretch>
            <a:fillRect/>
          </a:stretch>
        </p:blipFill>
        <p:spPr>
          <a:xfrm>
            <a:off x="262467" y="258234"/>
            <a:ext cx="1504951" cy="423333"/>
          </a:xfrm>
          <a:prstGeom prst="rect">
            <a:avLst/>
          </a:prstGeom>
          <a:noFill/>
          <a:ln>
            <a:noFill/>
          </a:ln>
        </p:spPr>
      </p:pic>
      <p:grpSp>
        <p:nvGrpSpPr>
          <p:cNvPr id="3" name="Google Shape;112;p76"/>
          <p:cNvGrpSpPr/>
          <p:nvPr userDrawn="1"/>
        </p:nvGrpSpPr>
        <p:grpSpPr>
          <a:xfrm>
            <a:off x="11856720" y="140636"/>
            <a:ext cx="223520" cy="990718"/>
            <a:chOff x="11856720" y="140636"/>
            <a:chExt cx="223520" cy="990718"/>
          </a:xfrm>
        </p:grpSpPr>
        <p:grpSp>
          <p:nvGrpSpPr>
            <p:cNvPr id="4" name="Google Shape;113;p76"/>
            <p:cNvGrpSpPr/>
            <p:nvPr/>
          </p:nvGrpSpPr>
          <p:grpSpPr>
            <a:xfrm>
              <a:off x="11856720" y="660278"/>
              <a:ext cx="223520" cy="471076"/>
              <a:chOff x="9734551" y="3138055"/>
              <a:chExt cx="2457449" cy="1328450"/>
            </a:xfrm>
          </p:grpSpPr>
          <p:sp>
            <p:nvSpPr>
              <p:cNvPr id="8" name="Google Shape;114;p76"/>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9" name="Google Shape;115;p76"/>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5" name="Google Shape;116;p76"/>
            <p:cNvGrpSpPr/>
            <p:nvPr/>
          </p:nvGrpSpPr>
          <p:grpSpPr>
            <a:xfrm>
              <a:off x="11856720" y="140636"/>
              <a:ext cx="223520" cy="471076"/>
              <a:chOff x="9734551" y="3138055"/>
              <a:chExt cx="2457449" cy="1328450"/>
            </a:xfrm>
          </p:grpSpPr>
          <p:sp>
            <p:nvSpPr>
              <p:cNvPr id="6" name="Google Shape;117;p76"/>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Google Shape;118;p76"/>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pic>
        <p:nvPicPr>
          <p:cNvPr id="15" name="Picture 14" descr="A logo with text overlay&#10;&#10;Description automatically generated"/>
          <p:cNvPicPr>
            <a:picLocks noChangeAspect="1"/>
          </p:cNvPicPr>
          <p:nvPr userDrawn="1"/>
        </p:nvPicPr>
        <p:blipFill rotWithShape="1">
          <a:blip r:embed="rId14"/>
          <a:srcRect l="37906" t="34096" r="9606" b="36394"/>
          <a:stretch>
            <a:fillRect/>
          </a:stretch>
        </p:blipFill>
        <p:spPr>
          <a:xfrm>
            <a:off x="11125200" y="11945"/>
            <a:ext cx="1066800" cy="599768"/>
          </a:xfrm>
          <a:prstGeom prst="rect">
            <a:avLst/>
          </a:prstGeom>
        </p:spPr>
      </p:pic>
      <p:sp>
        <p:nvSpPr>
          <p:cNvPr id="16" name="Google Shape;125;p3"/>
          <p:cNvSpPr txBox="1"/>
          <p:nvPr userDrawn="1"/>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endParaRPr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Verdana" panose="020B0604030504040204" pitchFamily="34" charset="0"/>
          <a:ea typeface="Verdana" panose="020B0604030504040204" pitchFamily="34" charset="0"/>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
          <p:cNvPicPr preferRelativeResize="0"/>
          <p:nvPr/>
        </p:nvPicPr>
        <p:blipFill rotWithShape="1">
          <a:blip r:embed="rId3">
            <a:alphaModFix amt="20000"/>
          </a:blip>
          <a:srcRect l="1514" r="2310" b="19493"/>
          <a:stretch>
            <a:fillRect/>
          </a:stretch>
        </p:blipFill>
        <p:spPr>
          <a:xfrm>
            <a:off x="0" y="0"/>
            <a:ext cx="12272787" cy="6858000"/>
          </a:xfrm>
          <a:prstGeom prst="rect">
            <a:avLst/>
          </a:prstGeom>
          <a:noFill/>
          <a:ln>
            <a:noFill/>
          </a:ln>
        </p:spPr>
      </p:pic>
      <p:sp>
        <p:nvSpPr>
          <p:cNvPr id="88" name="Google Shape;88;p1"/>
          <p:cNvSpPr txBox="1"/>
          <p:nvPr/>
        </p:nvSpPr>
        <p:spPr>
          <a:xfrm>
            <a:off x="2904067" y="3139018"/>
            <a:ext cx="6383867" cy="6438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3600" b="0" i="0" u="none" strike="noStrike" cap="none">
                <a:solidFill>
                  <a:srgbClr val="8C212C"/>
                </a:solidFill>
                <a:latin typeface="Arial" panose="020B0604020202020204"/>
                <a:ea typeface="Arial" panose="020B0604020202020204"/>
                <a:cs typeface="Arial" panose="020B0604020202020204"/>
                <a:sym typeface="Arial" panose="020B0604020202020204"/>
              </a:rPr>
              <a:t>GITAM UNIVERSITY</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grpSp>
        <p:nvGrpSpPr>
          <p:cNvPr id="89" name="Google Shape;89;p1"/>
          <p:cNvGrpSpPr/>
          <p:nvPr/>
        </p:nvGrpSpPr>
        <p:grpSpPr>
          <a:xfrm>
            <a:off x="0" y="3139018"/>
            <a:ext cx="12192000" cy="594783"/>
            <a:chOff x="0" y="3138055"/>
            <a:chExt cx="12192000" cy="595746"/>
          </a:xfrm>
        </p:grpSpPr>
        <p:sp>
          <p:nvSpPr>
            <p:cNvPr id="90" name="Google Shape;90;p1"/>
            <p:cNvSpPr/>
            <p:nvPr/>
          </p:nvSpPr>
          <p:spPr>
            <a:xfrm>
              <a:off x="0" y="3138055"/>
              <a:ext cx="2432051" cy="595746"/>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r>
                <a:rPr lang="en-US" sz="1350" b="0" i="0" u="none" strike="noStrike" cap="none" dirty="0">
                  <a:solidFill>
                    <a:schemeClr val="lt1"/>
                  </a:solidFill>
                  <a:latin typeface="Calibri" panose="020F0502020204030204"/>
                  <a:ea typeface="Calibri" panose="020F0502020204030204"/>
                  <a:cs typeface="Calibri" panose="020F0502020204030204"/>
                  <a:sym typeface="Calibri" panose="020F0502020204030204"/>
                </a:rPr>
                <a:t>AY 2021-25</a:t>
              </a:r>
              <a:endParaRPr sz="1350" b="0" i="0" u="none" strike="noStrike" cap="none"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91" name="Google Shape;91;p1"/>
            <p:cNvSpPr/>
            <p:nvPr/>
          </p:nvSpPr>
          <p:spPr>
            <a:xfrm>
              <a:off x="9734551" y="3138055"/>
              <a:ext cx="2457449" cy="595746"/>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r>
                <a:rPr lang="en-US" sz="1350" b="0" i="0" u="none" strike="noStrike" cap="none" dirty="0">
                  <a:solidFill>
                    <a:schemeClr val="lt1"/>
                  </a:solidFill>
                  <a:latin typeface="Calibri" panose="020F0502020204030204"/>
                  <a:ea typeface="Calibri" panose="020F0502020204030204"/>
                  <a:cs typeface="Calibri" panose="020F0502020204030204"/>
                  <a:sym typeface="Calibri" panose="020F0502020204030204"/>
                </a:rPr>
                <a:t>Major Project</a:t>
              </a:r>
            </a:p>
            <a:p>
              <a:pPr marL="0" marR="0" lvl="0" indent="0" algn="ctr" rtl="0">
                <a:lnSpc>
                  <a:spcPct val="100000"/>
                </a:lnSpc>
                <a:spcBef>
                  <a:spcPts val="0"/>
                </a:spcBef>
                <a:spcAft>
                  <a:spcPts val="0"/>
                </a:spcAft>
                <a:buClr>
                  <a:srgbClr val="000000"/>
                </a:buClr>
                <a:buSzPts val="1351"/>
                <a:buFont typeface="Arial" panose="020B0604020202020204"/>
                <a:buNone/>
              </a:pPr>
              <a:r>
                <a:rPr lang="en-US" sz="1350" dirty="0">
                  <a:solidFill>
                    <a:schemeClr val="lt1"/>
                  </a:solidFill>
                  <a:latin typeface="Calibri" panose="020F0502020204030204"/>
                  <a:ea typeface="Calibri" panose="020F0502020204030204"/>
                  <a:cs typeface="Calibri" panose="020F0502020204030204"/>
                  <a:sym typeface="Calibri" panose="020F0502020204030204"/>
                </a:rPr>
                <a:t>Project ID: C4</a:t>
              </a:r>
              <a:endParaRPr sz="1350" b="0" i="0" u="none" strike="noStrike" cap="none" dirty="0">
                <a:solidFill>
                  <a:schemeClr val="lt1"/>
                </a:solidFill>
                <a:latin typeface="Calibri" panose="020F0502020204030204"/>
                <a:ea typeface="Calibri" panose="020F0502020204030204"/>
                <a:cs typeface="Calibri" panose="020F0502020204030204"/>
                <a:sym typeface="Calibri" panose="020F0502020204030204"/>
              </a:endParaRPr>
            </a:p>
          </p:txBody>
        </p:sp>
      </p:grpSp>
      <p:sp>
        <p:nvSpPr>
          <p:cNvPr id="92" name="Google Shape;92;p1"/>
          <p:cNvSpPr/>
          <p:nvPr/>
        </p:nvSpPr>
        <p:spPr>
          <a:xfrm>
            <a:off x="3060700" y="3797300"/>
            <a:ext cx="6096000"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panose="020B0604020202020204"/>
              <a:buNone/>
            </a:pPr>
            <a:r>
              <a:rPr lang="en-US" sz="1400" b="0" i="0" u="none" strike="noStrike" cap="none">
                <a:solidFill>
                  <a:srgbClr val="7F7F7F"/>
                </a:solidFill>
                <a:latin typeface="Montserrat Medium" panose="00000600000000000000"/>
                <a:ea typeface="Montserrat Medium" panose="00000600000000000000"/>
                <a:cs typeface="Montserrat Medium" panose="00000600000000000000"/>
                <a:sym typeface="Montserrat Medium" panose="00000600000000000000"/>
              </a:rPr>
              <a:t>A University should be a place of light, of liberty, and of learning.</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93" name="Google Shape;93;p1"/>
          <p:cNvSpPr/>
          <p:nvPr/>
        </p:nvSpPr>
        <p:spPr>
          <a:xfrm>
            <a:off x="3060700" y="6148918"/>
            <a:ext cx="609600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200"/>
              <a:buFont typeface="Arial" panose="020B0604020202020204"/>
              <a:buNone/>
            </a:pPr>
            <a:r>
              <a:rPr lang="en-US" sz="1200" b="0" i="0" u="none" strike="noStrike" cap="none">
                <a:solidFill>
                  <a:srgbClr val="7F7F7F"/>
                </a:solidFill>
                <a:latin typeface="Montserrat Medium" panose="00000600000000000000"/>
                <a:ea typeface="Montserrat Medium" panose="00000600000000000000"/>
                <a:cs typeface="Montserrat Medium" panose="00000600000000000000"/>
                <a:sym typeface="Montserrat Medium" panose="00000600000000000000"/>
              </a:rPr>
              <a:t>www.gitamedu.com</a:t>
            </a:r>
            <a:endParaRPr sz="1200" b="0" i="0" u="none" strike="noStrike" cap="none">
              <a:solidFill>
                <a:srgbClr val="7F7F7F"/>
              </a:solidFill>
              <a:latin typeface="Montserrat Medium" panose="00000600000000000000"/>
              <a:ea typeface="Montserrat Medium" panose="00000600000000000000"/>
              <a:cs typeface="Montserrat Medium" panose="00000600000000000000"/>
              <a:sym typeface="Montserrat Medium" panose="00000600000000000000"/>
            </a:endParaRPr>
          </a:p>
        </p:txBody>
      </p:sp>
      <p:grpSp>
        <p:nvGrpSpPr>
          <p:cNvPr id="94" name="Google Shape;94;p1"/>
          <p:cNvGrpSpPr/>
          <p:nvPr/>
        </p:nvGrpSpPr>
        <p:grpSpPr>
          <a:xfrm rot="2700000">
            <a:off x="5984712" y="5183993"/>
            <a:ext cx="231043" cy="225933"/>
            <a:chOff x="11087593" y="13905"/>
            <a:chExt cx="1085533" cy="1061509"/>
          </a:xfrm>
        </p:grpSpPr>
        <p:sp>
          <p:nvSpPr>
            <p:cNvPr id="95" name="Google Shape;95;p1"/>
            <p:cNvSpPr/>
            <p:nvPr/>
          </p:nvSpPr>
          <p:spPr>
            <a:xfrm>
              <a:off x="11087593" y="548342"/>
              <a:ext cx="537028" cy="527072"/>
            </a:xfrm>
            <a:prstGeom prst="rect">
              <a:avLst/>
            </a:prstGeom>
            <a:solidFill>
              <a:srgbClr val="DF2A3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96" name="Google Shape;96;p1"/>
            <p:cNvSpPr/>
            <p:nvPr/>
          </p:nvSpPr>
          <p:spPr>
            <a:xfrm>
              <a:off x="11636098" y="13905"/>
              <a:ext cx="537028" cy="527079"/>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pic>
        <p:nvPicPr>
          <p:cNvPr id="97" name="Google Shape;97;p1"/>
          <p:cNvPicPr preferRelativeResize="0"/>
          <p:nvPr/>
        </p:nvPicPr>
        <p:blipFill rotWithShape="1">
          <a:blip r:embed="rId4"/>
          <a:srcRect l="22328" t="32664" r="61002" b="35101"/>
          <a:stretch>
            <a:fillRect/>
          </a:stretch>
        </p:blipFill>
        <p:spPr>
          <a:xfrm>
            <a:off x="5367867" y="1325034"/>
            <a:ext cx="1534584" cy="1699684"/>
          </a:xfrm>
          <a:prstGeom prst="rect">
            <a:avLst/>
          </a:prstGeom>
          <a:noFill/>
          <a:ln>
            <a:noFill/>
          </a:ln>
        </p:spPr>
      </p:pic>
      <p:sp>
        <p:nvSpPr>
          <p:cNvPr id="104" name="Google Shape;104;p1"/>
          <p:cNvSpPr/>
          <p:nvPr/>
        </p:nvSpPr>
        <p:spPr>
          <a:xfrm>
            <a:off x="2904067" y="4430594"/>
            <a:ext cx="6096000"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a:solidFill>
                  <a:schemeClr val="dk1"/>
                </a:solidFill>
                <a:latin typeface="Montserrat Medium" panose="00000600000000000000"/>
                <a:ea typeface="Montserrat Medium" panose="00000600000000000000"/>
                <a:cs typeface="Montserrat Medium" panose="00000600000000000000"/>
                <a:sym typeface="Montserrat Medium" panose="00000600000000000000"/>
              </a:rPr>
              <a:t>Department of Electrical Electronics and Communication Engineering</a:t>
            </a:r>
            <a:endParaRPr sz="18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05" name="Google Shape;105;p1"/>
          <p:cNvSpPr/>
          <p:nvPr/>
        </p:nvSpPr>
        <p:spPr>
          <a:xfrm>
            <a:off x="9156700" y="5791918"/>
            <a:ext cx="2926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1"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06" name="Google Shape;106;p1"/>
          <p:cNvSpPr/>
          <p:nvPr/>
        </p:nvSpPr>
        <p:spPr>
          <a:xfrm>
            <a:off x="3803002" y="479906"/>
            <a:ext cx="4917595" cy="594783"/>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2400" b="1" dirty="0">
                <a:solidFill>
                  <a:schemeClr val="dk1"/>
                </a:solidFill>
                <a:latin typeface="Times New Roman" panose="02020603050405020304" pitchFamily="18" charset="0"/>
                <a:ea typeface="Montserrat" panose="00000500000000000000"/>
                <a:cs typeface="Times New Roman" panose="02020603050405020304" pitchFamily="18" charset="0"/>
                <a:sym typeface="Montserrat" panose="00000500000000000000"/>
              </a:rPr>
              <a:t>Model – Free Adaptive Control </a:t>
            </a:r>
            <a:endParaRPr lang="en-US" sz="2400" b="1" i="0" u="none" strike="noStrike" cap="none" dirty="0">
              <a:solidFill>
                <a:schemeClr val="dk1"/>
              </a:solidFill>
              <a:latin typeface="Montserrat" panose="00000500000000000000"/>
              <a:ea typeface="Montserrat" panose="00000500000000000000"/>
              <a:cs typeface="Montserrat" panose="00000500000000000000"/>
              <a:sym typeface="Montserrat" panose="00000500000000000000"/>
            </a:endParaRPr>
          </a:p>
        </p:txBody>
      </p:sp>
      <p:sp>
        <p:nvSpPr>
          <p:cNvPr id="2" name="Google Shape;111;p1"/>
          <p:cNvSpPr/>
          <p:nvPr/>
        </p:nvSpPr>
        <p:spPr>
          <a:xfrm>
            <a:off x="66260" y="5253329"/>
            <a:ext cx="2847388" cy="307736"/>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panose="020B0604020202020204"/>
              <a:buNone/>
            </a:pPr>
            <a:r>
              <a:rPr lang="en-IN" b="1" dirty="0">
                <a:solidFill>
                  <a:schemeClr val="dk1"/>
                </a:solidFill>
              </a:rPr>
              <a:t> </a:t>
            </a:r>
            <a:endParaRPr sz="1400" b="1" i="0" u="none" strike="noStrike" cap="none" dirty="0">
              <a:solidFill>
                <a:schemeClr val="dk1"/>
              </a:solidFill>
              <a:latin typeface="Arial" panose="020B0604020202020204"/>
              <a:ea typeface="Arial" panose="020B0604020202020204"/>
              <a:cs typeface="Arial" panose="020B0604020202020204"/>
              <a:sym typeface="Arial" panose="020B0604020202020204"/>
            </a:endParaRPr>
          </a:p>
        </p:txBody>
      </p:sp>
      <p:sp>
        <p:nvSpPr>
          <p:cNvPr id="3" name="Google Shape;111;p1"/>
          <p:cNvSpPr/>
          <p:nvPr/>
        </p:nvSpPr>
        <p:spPr>
          <a:xfrm>
            <a:off x="9449802" y="5295901"/>
            <a:ext cx="2926946" cy="1169511"/>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1400"/>
              <a:buFont typeface="Arial" panose="020B0604020202020204"/>
              <a:buNone/>
            </a:pPr>
            <a:endParaRPr lang="en-US" b="1" dirty="0">
              <a:solidFill>
                <a:schemeClr val="dk1"/>
              </a:solidFill>
              <a:latin typeface="Montserrat Medium" panose="00000600000000000000"/>
              <a:ea typeface="Montserrat Medium" panose="00000600000000000000"/>
              <a:cs typeface="Montserrat Medium" panose="00000600000000000000"/>
              <a:sym typeface="Montserrat Medium" panose="00000600000000000000"/>
            </a:endParaRPr>
          </a:p>
          <a:p>
            <a:pPr marL="0" marR="0" lvl="0" indent="0" rtl="0">
              <a:lnSpc>
                <a:spcPct val="100000"/>
              </a:lnSpc>
              <a:spcBef>
                <a:spcPts val="0"/>
              </a:spcBef>
              <a:spcAft>
                <a:spcPts val="0"/>
              </a:spcAft>
              <a:buClr>
                <a:srgbClr val="000000"/>
              </a:buClr>
              <a:buSzPts val="1400"/>
              <a:buFont typeface="Arial" panose="020B0604020202020204"/>
              <a:buNone/>
            </a:pPr>
            <a:endParaRPr lang="en-US" sz="1400" b="1" i="0" u="none" strike="noStrike" cap="none" dirty="0">
              <a:solidFill>
                <a:schemeClr val="dk1"/>
              </a:solidFill>
              <a:latin typeface="Montserrat Medium" panose="00000600000000000000"/>
              <a:ea typeface="Montserrat Medium" panose="00000600000000000000"/>
              <a:cs typeface="Montserrat Medium" panose="00000600000000000000"/>
              <a:sym typeface="Montserrat Medium" panose="00000600000000000000"/>
            </a:endParaRPr>
          </a:p>
          <a:p>
            <a:pPr marL="0" marR="0" lvl="0" indent="0" rtl="0">
              <a:lnSpc>
                <a:spcPct val="100000"/>
              </a:lnSpc>
              <a:spcBef>
                <a:spcPts val="0"/>
              </a:spcBef>
              <a:spcAft>
                <a:spcPts val="0"/>
              </a:spcAft>
              <a:buClr>
                <a:srgbClr val="000000"/>
              </a:buClr>
              <a:buSzPts val="1400"/>
              <a:buFont typeface="Arial" panose="020B0604020202020204"/>
              <a:buNone/>
            </a:pPr>
            <a:r>
              <a:rPr lang="en-US" sz="1400" b="1" i="0" u="none" strike="noStrike" cap="none" dirty="0">
                <a:solidFill>
                  <a:schemeClr val="dk1"/>
                </a:solidFill>
                <a:latin typeface="Montserrat Medium" panose="00000600000000000000"/>
                <a:ea typeface="Montserrat Medium" panose="00000600000000000000"/>
                <a:cs typeface="Montserrat Medium" panose="00000600000000000000"/>
                <a:sym typeface="Montserrat Medium" panose="00000600000000000000"/>
              </a:rPr>
              <a:t>Project Mentor: </a:t>
            </a:r>
          </a:p>
          <a:p>
            <a:pPr marL="0" marR="0" lvl="0" indent="0" rtl="0">
              <a:lnSpc>
                <a:spcPct val="100000"/>
              </a:lnSpc>
              <a:spcBef>
                <a:spcPts val="0"/>
              </a:spcBef>
              <a:spcAft>
                <a:spcPts val="0"/>
              </a:spcAft>
              <a:buClr>
                <a:srgbClr val="000000"/>
              </a:buClr>
              <a:buSzPts val="1400"/>
              <a:buFont typeface="Arial" panose="020B0604020202020204"/>
              <a:buNone/>
            </a:pPr>
            <a:r>
              <a:rPr lang="en-US" b="1" dirty="0">
                <a:solidFill>
                  <a:schemeClr val="dk1"/>
                </a:solidFill>
                <a:latin typeface="Montserrat Medium" panose="00000600000000000000"/>
                <a:sym typeface="Montserrat Medium" panose="00000600000000000000"/>
              </a:rPr>
              <a:t>K  .  George</a:t>
            </a:r>
            <a:endParaRPr lang="en-US" sz="1400" b="1" i="0" u="none" strike="noStrike" cap="none" dirty="0">
              <a:solidFill>
                <a:schemeClr val="dk1"/>
              </a:solidFill>
              <a:latin typeface="Montserrat Medium" panose="00000600000000000000"/>
              <a:ea typeface="Arial" panose="020B0604020202020204"/>
              <a:cs typeface="Arial" panose="020B0604020202020204"/>
              <a:sym typeface="Montserrat Medium" panose="00000600000000000000"/>
            </a:endParaRPr>
          </a:p>
          <a:p>
            <a:pPr marL="0" marR="0" lvl="0" indent="0" rtl="0">
              <a:lnSpc>
                <a:spcPct val="100000"/>
              </a:lnSpc>
              <a:spcBef>
                <a:spcPts val="0"/>
              </a:spcBef>
              <a:spcAft>
                <a:spcPts val="0"/>
              </a:spcAft>
              <a:buClr>
                <a:srgbClr val="000000"/>
              </a:buClr>
              <a:buSzPts val="1400"/>
              <a:buFont typeface="Arial" panose="020B0604020202020204"/>
              <a:buNone/>
            </a:pPr>
            <a:endParaRPr lang="en-US" sz="1400" b="1" i="0" u="none" strike="noStrike" cap="none" dirty="0">
              <a:solidFill>
                <a:schemeClr val="dk1"/>
              </a:solidFill>
              <a:latin typeface="Montserrat Medium" panose="00000600000000000000"/>
              <a:ea typeface="Arial" panose="020B0604020202020204"/>
              <a:cs typeface="Arial" panose="020B0604020202020204"/>
              <a:sym typeface="Montserrat Medium" panose="00000600000000000000"/>
            </a:endParaRPr>
          </a:p>
        </p:txBody>
      </p:sp>
      <p:sp>
        <p:nvSpPr>
          <p:cNvPr id="5" name="TextBox 4"/>
          <p:cNvSpPr txBox="1"/>
          <p:nvPr/>
        </p:nvSpPr>
        <p:spPr>
          <a:xfrm>
            <a:off x="688257" y="5653548"/>
            <a:ext cx="4208207" cy="1077218"/>
          </a:xfrm>
          <a:prstGeom prst="rect">
            <a:avLst/>
          </a:prstGeom>
          <a:noFill/>
        </p:spPr>
        <p:txBody>
          <a:bodyPr wrap="square" rtlCol="0">
            <a:spAutoFit/>
          </a:bodyPr>
          <a:lstStyle/>
          <a:p>
            <a:r>
              <a:rPr lang="en-IN" sz="1600" b="1" dirty="0"/>
              <a:t>Project Team:-</a:t>
            </a:r>
          </a:p>
          <a:p>
            <a:r>
              <a:rPr lang="en-IN" sz="1600" b="1" dirty="0"/>
              <a:t>P . Irfan – BU21EECE0100500</a:t>
            </a:r>
          </a:p>
          <a:p>
            <a:r>
              <a:rPr lang="en-IN" sz="1600" b="1" dirty="0"/>
              <a:t>Y . V . </a:t>
            </a:r>
            <a:r>
              <a:rPr lang="en-IN" sz="1600" b="1" dirty="0" err="1"/>
              <a:t>Yaswanth</a:t>
            </a:r>
            <a:r>
              <a:rPr lang="en-IN" sz="1600" b="1" dirty="0"/>
              <a:t> – BU21EECE0100450</a:t>
            </a:r>
          </a:p>
          <a:p>
            <a:r>
              <a:rPr lang="en-IN" sz="1600" b="1" dirty="0"/>
              <a:t>P .  </a:t>
            </a:r>
            <a:r>
              <a:rPr lang="en-IN" sz="1600" b="1" dirty="0" err="1"/>
              <a:t>Hidayatullah</a:t>
            </a:r>
            <a:r>
              <a:rPr lang="en-IN" sz="1600" b="1" dirty="0"/>
              <a:t> – BU21EECE0100390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01774FC5-8EE4-0F41-71BD-91F510B311E4}"/>
              </a:ext>
            </a:extLst>
          </p:cNvPr>
          <p:cNvPicPr>
            <a:picLocks noGrp="1" noChangeAspect="1"/>
          </p:cNvPicPr>
          <p:nvPr>
            <p:ph type="pic" idx="2"/>
          </p:nvPr>
        </p:nvPicPr>
        <p:blipFill>
          <a:blip r:embed="rId2"/>
          <a:srcRect t="4370" b="4370"/>
          <a:stretch>
            <a:fillRect/>
          </a:stretch>
        </p:blipFill>
        <p:spPr>
          <a:xfrm>
            <a:off x="0" y="815975"/>
            <a:ext cx="12079288" cy="6200775"/>
          </a:xfrm>
        </p:spPr>
      </p:pic>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dirty="0"/>
          </a:p>
        </p:txBody>
      </p:sp>
    </p:spTree>
    <p:extLst>
      <p:ext uri="{BB962C8B-B14F-4D97-AF65-F5344CB8AC3E}">
        <p14:creationId xmlns:p14="http://schemas.microsoft.com/office/powerpoint/2010/main" val="4078941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0BD72B5B-3532-219A-241F-830BE7DE601A}"/>
              </a:ext>
            </a:extLst>
          </p:cNvPr>
          <p:cNvPicPr>
            <a:picLocks noGrp="1" noChangeAspect="1"/>
          </p:cNvPicPr>
          <p:nvPr>
            <p:ph type="pic" idx="2"/>
          </p:nvPr>
        </p:nvPicPr>
        <p:blipFill>
          <a:blip r:embed="rId2"/>
          <a:srcRect t="4512" b="4512"/>
          <a:stretch>
            <a:fillRect/>
          </a:stretch>
        </p:blipFill>
        <p:spPr>
          <a:xfrm>
            <a:off x="0" y="701993"/>
            <a:ext cx="12107863" cy="6196012"/>
          </a:xfrm>
        </p:spPr>
      </p:pic>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dirty="0"/>
          </a:p>
        </p:txBody>
      </p:sp>
      <p:pic>
        <p:nvPicPr>
          <p:cNvPr id="6" name="Picture Placeholder 5">
            <a:extLst>
              <a:ext uri="{FF2B5EF4-FFF2-40B4-BE49-F238E27FC236}">
                <a16:creationId xmlns:a16="http://schemas.microsoft.com/office/drawing/2014/main" id="{970552AB-D8CB-DC2D-9FC1-3E1A9687BEC5}"/>
              </a:ext>
            </a:extLst>
          </p:cNvPr>
          <p:cNvPicPr>
            <a:picLocks noGrp="1" noChangeAspect="1"/>
          </p:cNvPicPr>
          <p:nvPr>
            <p:ph type="pic" idx="2"/>
          </p:nvPr>
        </p:nvPicPr>
        <p:blipFill>
          <a:blip r:embed="rId2"/>
          <a:srcRect/>
          <a:stretch>
            <a:fillRect/>
          </a:stretch>
        </p:blipFill>
        <p:spPr>
          <a:xfrm>
            <a:off x="0" y="46038"/>
            <a:ext cx="12192000" cy="6858000"/>
          </a:xfr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C9F0F14-64D6-E4F5-EC0B-EF6E2B02906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dirty="0"/>
          </a:p>
        </p:txBody>
      </p:sp>
      <p:pic>
        <p:nvPicPr>
          <p:cNvPr id="9" name="Picture Placeholder 8">
            <a:extLst>
              <a:ext uri="{FF2B5EF4-FFF2-40B4-BE49-F238E27FC236}">
                <a16:creationId xmlns:a16="http://schemas.microsoft.com/office/drawing/2014/main" id="{C79993AE-D673-2FC2-D2C5-4BCACB4E9555}"/>
              </a:ext>
            </a:extLst>
          </p:cNvPr>
          <p:cNvPicPr>
            <a:picLocks noGrp="1" noChangeAspect="1"/>
          </p:cNvPicPr>
          <p:nvPr>
            <p:ph type="pic" idx="2"/>
          </p:nvPr>
        </p:nvPicPr>
        <p:blipFill>
          <a:blip r:embed="rId2"/>
          <a:srcRect t="11724" b="11724"/>
          <a:stretch>
            <a:fillRect/>
          </a:stretch>
        </p:blipFill>
        <p:spPr/>
      </p:pic>
    </p:spTree>
    <p:extLst>
      <p:ext uri="{BB962C8B-B14F-4D97-AF65-F5344CB8AC3E}">
        <p14:creationId xmlns:p14="http://schemas.microsoft.com/office/powerpoint/2010/main" val="3783287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dirty="0"/>
          </a:p>
        </p:txBody>
      </p:sp>
      <p:sp>
        <p:nvSpPr>
          <p:cNvPr id="5" name="TextBox 4"/>
          <p:cNvSpPr txBox="1"/>
          <p:nvPr/>
        </p:nvSpPr>
        <p:spPr>
          <a:xfrm>
            <a:off x="244549" y="925033"/>
            <a:ext cx="10636811" cy="5478423"/>
          </a:xfrm>
          <a:prstGeom prst="rect">
            <a:avLst/>
          </a:prstGeom>
          <a:noFill/>
        </p:spPr>
        <p:txBody>
          <a:bodyPr wrap="square">
            <a:spAutoFit/>
          </a:bodyPr>
          <a:lstStyle/>
          <a:p>
            <a:pPr marL="0" marR="0" lvl="0" indent="0" algn="just" rtl="0">
              <a:spcBef>
                <a:spcPts val="0"/>
              </a:spcBef>
              <a:spcAft>
                <a:spcPts val="0"/>
              </a:spcAft>
              <a:buNone/>
            </a:pPr>
            <a:r>
              <a:rPr lang="en-IN" dirty="0"/>
              <a:t>import </a:t>
            </a:r>
            <a:r>
              <a:rPr lang="en-IN" dirty="0" err="1"/>
              <a:t>numpy</a:t>
            </a:r>
            <a:r>
              <a:rPr lang="en-IN" dirty="0"/>
              <a:t> as np</a:t>
            </a:r>
          </a:p>
          <a:p>
            <a:pPr marL="0" marR="0" lvl="0" indent="0" algn="just" rtl="0">
              <a:spcBef>
                <a:spcPts val="0"/>
              </a:spcBef>
              <a:spcAft>
                <a:spcPts val="0"/>
              </a:spcAft>
              <a:buNone/>
            </a:pPr>
            <a:r>
              <a:rPr lang="en-IN" dirty="0"/>
              <a:t>import </a:t>
            </a:r>
            <a:r>
              <a:rPr lang="en-IN" dirty="0" err="1"/>
              <a:t>scipy.integrate</a:t>
            </a:r>
            <a:r>
              <a:rPr lang="en-IN" dirty="0"/>
              <a:t> as integrate</a:t>
            </a:r>
          </a:p>
          <a:p>
            <a:pPr marL="0" marR="0" lvl="0" indent="0" algn="just" rtl="0">
              <a:spcBef>
                <a:spcPts val="0"/>
              </a:spcBef>
              <a:spcAft>
                <a:spcPts val="0"/>
              </a:spcAft>
              <a:buNone/>
            </a:pPr>
            <a:endParaRPr lang="en-IN" dirty="0"/>
          </a:p>
          <a:p>
            <a:pPr marL="0" marR="0" lvl="0" indent="0" algn="just" rtl="0">
              <a:spcBef>
                <a:spcPts val="0"/>
              </a:spcBef>
              <a:spcAft>
                <a:spcPts val="0"/>
              </a:spcAft>
              <a:buNone/>
            </a:pPr>
            <a:r>
              <a:rPr lang="en-IN" dirty="0"/>
              <a:t># Crane dynamics model (simplified)</a:t>
            </a:r>
          </a:p>
          <a:p>
            <a:pPr marL="0" marR="0" lvl="0" indent="0" algn="just" rtl="0">
              <a:spcBef>
                <a:spcPts val="0"/>
              </a:spcBef>
              <a:spcAft>
                <a:spcPts val="0"/>
              </a:spcAft>
              <a:buNone/>
            </a:pPr>
            <a:r>
              <a:rPr lang="en-IN" dirty="0"/>
              <a:t>def </a:t>
            </a:r>
            <a:r>
              <a:rPr lang="en-IN" dirty="0" err="1"/>
              <a:t>crane_dynamics</a:t>
            </a:r>
            <a:r>
              <a:rPr lang="en-IN" dirty="0"/>
              <a:t>(t, y, u):</a:t>
            </a:r>
          </a:p>
          <a:p>
            <a:pPr marL="0" marR="0" lvl="0" indent="0" algn="just" rtl="0">
              <a:spcBef>
                <a:spcPts val="0"/>
              </a:spcBef>
              <a:spcAft>
                <a:spcPts val="0"/>
              </a:spcAft>
              <a:buNone/>
            </a:pPr>
            <a:r>
              <a:rPr lang="en-IN" dirty="0"/>
              <a:t>    # ... (differential equations)</a:t>
            </a:r>
          </a:p>
          <a:p>
            <a:pPr marL="0" marR="0" lvl="0" indent="0" algn="just" rtl="0">
              <a:spcBef>
                <a:spcPts val="0"/>
              </a:spcBef>
              <a:spcAft>
                <a:spcPts val="0"/>
              </a:spcAft>
              <a:buNone/>
            </a:pPr>
            <a:r>
              <a:rPr lang="en-IN" dirty="0"/>
              <a:t>    return </a:t>
            </a:r>
            <a:r>
              <a:rPr lang="en-IN" dirty="0" err="1"/>
              <a:t>dy</a:t>
            </a:r>
            <a:endParaRPr lang="en-IN" dirty="0"/>
          </a:p>
          <a:p>
            <a:pPr marL="0" marR="0" lvl="0" indent="0" algn="just" rtl="0">
              <a:spcBef>
                <a:spcPts val="0"/>
              </a:spcBef>
              <a:spcAft>
                <a:spcPts val="0"/>
              </a:spcAft>
              <a:buNone/>
            </a:pPr>
            <a:endParaRPr lang="en-IN" dirty="0"/>
          </a:p>
          <a:p>
            <a:pPr marL="0" marR="0" lvl="0" indent="0" algn="just" rtl="0">
              <a:spcBef>
                <a:spcPts val="0"/>
              </a:spcBef>
              <a:spcAft>
                <a:spcPts val="0"/>
              </a:spcAft>
              <a:buNone/>
            </a:pPr>
            <a:r>
              <a:rPr lang="en-IN" dirty="0"/>
              <a:t># Adaptive control algorithm (e.g., MRAC)</a:t>
            </a:r>
          </a:p>
          <a:p>
            <a:pPr marL="0" marR="0" lvl="0" indent="0" algn="just" rtl="0">
              <a:spcBef>
                <a:spcPts val="0"/>
              </a:spcBef>
              <a:spcAft>
                <a:spcPts val="0"/>
              </a:spcAft>
              <a:buNone/>
            </a:pPr>
            <a:r>
              <a:rPr lang="en-IN" dirty="0"/>
              <a:t>def </a:t>
            </a:r>
            <a:r>
              <a:rPr lang="en-IN" dirty="0" err="1"/>
              <a:t>adaptive_control</a:t>
            </a:r>
            <a:r>
              <a:rPr lang="en-IN" dirty="0"/>
              <a:t>(y, </a:t>
            </a:r>
            <a:r>
              <a:rPr lang="en-IN" dirty="0" err="1"/>
              <a:t>y_ref</a:t>
            </a:r>
            <a:r>
              <a:rPr lang="en-IN" dirty="0"/>
              <a:t>):</a:t>
            </a:r>
          </a:p>
          <a:p>
            <a:pPr marL="0" marR="0" lvl="0" indent="0" algn="just" rtl="0">
              <a:spcBef>
                <a:spcPts val="0"/>
              </a:spcBef>
              <a:spcAft>
                <a:spcPts val="0"/>
              </a:spcAft>
              <a:buNone/>
            </a:pPr>
            <a:r>
              <a:rPr lang="en-IN" dirty="0"/>
              <a:t>    # ... (update control gains)</a:t>
            </a:r>
          </a:p>
          <a:p>
            <a:pPr marL="0" marR="0" lvl="0" indent="0" algn="just" rtl="0">
              <a:spcBef>
                <a:spcPts val="0"/>
              </a:spcBef>
              <a:spcAft>
                <a:spcPts val="0"/>
              </a:spcAft>
              <a:buNone/>
            </a:pPr>
            <a:r>
              <a:rPr lang="en-IN" dirty="0"/>
              <a:t>    return u</a:t>
            </a:r>
          </a:p>
          <a:p>
            <a:pPr marL="0" marR="0" lvl="0" indent="0" algn="just" rtl="0">
              <a:spcBef>
                <a:spcPts val="0"/>
              </a:spcBef>
              <a:spcAft>
                <a:spcPts val="0"/>
              </a:spcAft>
              <a:buNone/>
            </a:pPr>
            <a:endParaRPr lang="en-IN" dirty="0"/>
          </a:p>
          <a:p>
            <a:pPr marL="0" marR="0" lvl="0" indent="0" algn="just" rtl="0">
              <a:spcBef>
                <a:spcPts val="0"/>
              </a:spcBef>
              <a:spcAft>
                <a:spcPts val="0"/>
              </a:spcAft>
              <a:buNone/>
            </a:pPr>
            <a:r>
              <a:rPr lang="en-IN" dirty="0"/>
              <a:t># Simulation loop</a:t>
            </a:r>
          </a:p>
          <a:p>
            <a:pPr marL="0" marR="0" lvl="0" indent="0" algn="just" rtl="0">
              <a:spcBef>
                <a:spcPts val="0"/>
              </a:spcBef>
              <a:spcAft>
                <a:spcPts val="0"/>
              </a:spcAft>
              <a:buNone/>
            </a:pPr>
            <a:r>
              <a:rPr lang="en-IN" dirty="0"/>
              <a:t>def simulate():</a:t>
            </a:r>
          </a:p>
          <a:p>
            <a:pPr marL="0" marR="0" lvl="0" indent="0" algn="just" rtl="0">
              <a:spcBef>
                <a:spcPts val="0"/>
              </a:spcBef>
              <a:spcAft>
                <a:spcPts val="0"/>
              </a:spcAft>
              <a:buNone/>
            </a:pPr>
            <a:r>
              <a:rPr lang="en-IN" dirty="0"/>
              <a:t>    </a:t>
            </a:r>
            <a:r>
              <a:rPr lang="en-IN" dirty="0" err="1"/>
              <a:t>t_span</a:t>
            </a:r>
            <a:r>
              <a:rPr lang="en-IN" dirty="0"/>
              <a:t> = [0, 10]</a:t>
            </a:r>
          </a:p>
          <a:p>
            <a:pPr marL="0" marR="0" lvl="0" indent="0" algn="just" rtl="0">
              <a:spcBef>
                <a:spcPts val="0"/>
              </a:spcBef>
              <a:spcAft>
                <a:spcPts val="0"/>
              </a:spcAft>
              <a:buNone/>
            </a:pPr>
            <a:r>
              <a:rPr lang="en-IN" dirty="0"/>
              <a:t>    y0 = [0, 0, 0]  # Initial conditions</a:t>
            </a:r>
          </a:p>
          <a:p>
            <a:pPr marL="0" marR="0" lvl="0" indent="0" algn="just" rtl="0">
              <a:spcBef>
                <a:spcPts val="0"/>
              </a:spcBef>
              <a:spcAft>
                <a:spcPts val="0"/>
              </a:spcAft>
              <a:buNone/>
            </a:pPr>
            <a:r>
              <a:rPr lang="en-IN" dirty="0"/>
              <a:t>    u = 0</a:t>
            </a:r>
          </a:p>
          <a:p>
            <a:pPr marL="0" marR="0" lvl="0" indent="0" algn="just" rtl="0">
              <a:spcBef>
                <a:spcPts val="0"/>
              </a:spcBef>
              <a:spcAft>
                <a:spcPts val="0"/>
              </a:spcAft>
              <a:buNone/>
            </a:pPr>
            <a:r>
              <a:rPr lang="en-IN" dirty="0"/>
              <a:t>    sol = </a:t>
            </a:r>
            <a:r>
              <a:rPr lang="en-IN" dirty="0" err="1"/>
              <a:t>integrate.solve_ivp</a:t>
            </a:r>
            <a:r>
              <a:rPr lang="en-IN" dirty="0"/>
              <a:t>(</a:t>
            </a:r>
            <a:r>
              <a:rPr lang="en-IN" dirty="0" err="1"/>
              <a:t>crane_dynamics</a:t>
            </a:r>
            <a:r>
              <a:rPr lang="en-IN" dirty="0"/>
              <a:t>, </a:t>
            </a:r>
            <a:r>
              <a:rPr lang="en-IN" dirty="0" err="1"/>
              <a:t>t_span</a:t>
            </a:r>
            <a:r>
              <a:rPr lang="en-IN" dirty="0"/>
              <a:t>, y0, </a:t>
            </a:r>
            <a:r>
              <a:rPr lang="en-IN" dirty="0" err="1"/>
              <a:t>args</a:t>
            </a:r>
            <a:r>
              <a:rPr lang="en-IN" dirty="0"/>
              <a:t>=(u,))</a:t>
            </a:r>
          </a:p>
          <a:p>
            <a:pPr marL="0" marR="0" lvl="0" indent="0" algn="just" rtl="0">
              <a:spcBef>
                <a:spcPts val="0"/>
              </a:spcBef>
              <a:spcAft>
                <a:spcPts val="0"/>
              </a:spcAft>
              <a:buNone/>
            </a:pPr>
            <a:endParaRPr lang="en-IN" dirty="0"/>
          </a:p>
          <a:p>
            <a:pPr marL="0" marR="0" lvl="0" indent="0" algn="just" rtl="0">
              <a:spcBef>
                <a:spcPts val="0"/>
              </a:spcBef>
              <a:spcAft>
                <a:spcPts val="0"/>
              </a:spcAft>
              <a:buNone/>
            </a:pPr>
            <a:r>
              <a:rPr lang="en-IN" dirty="0"/>
              <a:t>    # ... (process simulation results, update control gains)</a:t>
            </a:r>
          </a:p>
          <a:p>
            <a:pPr marL="0" marR="0" lvl="0" indent="0" algn="just" rtl="0">
              <a:spcBef>
                <a:spcPts val="0"/>
              </a:spcBef>
              <a:spcAft>
                <a:spcPts val="0"/>
              </a:spcAft>
              <a:buNone/>
            </a:pPr>
            <a:endParaRPr lang="en-IN" dirty="0"/>
          </a:p>
          <a:p>
            <a:pPr marL="0" marR="0" lvl="0" indent="0" algn="just" rtl="0">
              <a:spcBef>
                <a:spcPts val="0"/>
              </a:spcBef>
              <a:spcAft>
                <a:spcPts val="0"/>
              </a:spcAft>
              <a:buNone/>
            </a:pPr>
            <a:r>
              <a:rPr lang="en-IN" dirty="0"/>
              <a:t># Main function</a:t>
            </a:r>
          </a:p>
          <a:p>
            <a:pPr marL="0" marR="0" lvl="0" indent="0" algn="just" rtl="0">
              <a:spcBef>
                <a:spcPts val="0"/>
              </a:spcBef>
              <a:spcAft>
                <a:spcPts val="0"/>
              </a:spcAft>
              <a:buNone/>
            </a:pPr>
            <a:r>
              <a:rPr lang="en-IN" dirty="0"/>
              <a:t>if __name__ == "__main__":</a:t>
            </a:r>
          </a:p>
          <a:p>
            <a:pPr marL="0" marR="0" lvl="0" indent="0" algn="just" rtl="0">
              <a:spcBef>
                <a:spcPts val="0"/>
              </a:spcBef>
              <a:spcAft>
                <a:spcPts val="0"/>
              </a:spcAft>
              <a:buNone/>
            </a:pPr>
            <a:r>
              <a:rPr lang="en-IN" dirty="0"/>
              <a:t>    simulate()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dirty="0"/>
          </a:p>
        </p:txBody>
      </p:sp>
      <p:sp>
        <p:nvSpPr>
          <p:cNvPr id="5" name="TextBox 4"/>
          <p:cNvSpPr txBox="1"/>
          <p:nvPr/>
        </p:nvSpPr>
        <p:spPr>
          <a:xfrm>
            <a:off x="244549" y="925033"/>
            <a:ext cx="11770242" cy="6001643"/>
          </a:xfrm>
          <a:prstGeom prst="rect">
            <a:avLst/>
          </a:prstGeom>
          <a:noFill/>
        </p:spPr>
        <p:txBody>
          <a:bodyPr wrap="square">
            <a:spAutoFit/>
          </a:bodyPr>
          <a:lstStyle/>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Conclusion</a:t>
            </a:r>
            <a:r>
              <a:rPr lang="en-US" sz="1600" dirty="0">
                <a:solidFill>
                  <a:srgbClr val="434343"/>
                </a:solidFill>
                <a:latin typeface="Roboto" panose="02000000000000000000"/>
                <a:ea typeface="Roboto" panose="02000000000000000000"/>
                <a:cs typeface="Roboto" panose="02000000000000000000"/>
                <a:sym typeface="Roboto" panose="02000000000000000000"/>
              </a:rPr>
              <a:t>:</a:t>
            </a:r>
          </a:p>
          <a:p>
            <a:pPr marL="0" marR="0" lvl="0" indent="0" algn="just" rtl="0">
              <a:spcBef>
                <a:spcPts val="0"/>
              </a:spcBef>
              <a:spcAft>
                <a:spcPts val="0"/>
              </a:spcAft>
              <a:buNone/>
            </a:pPr>
            <a:r>
              <a:rPr lang="en-US" sz="1600" dirty="0">
                <a:solidFill>
                  <a:srgbClr val="434343"/>
                </a:solidFill>
                <a:latin typeface="Roboto" panose="02000000000000000000"/>
                <a:ea typeface="Roboto" panose="02000000000000000000"/>
                <a:cs typeface="Roboto" panose="02000000000000000000"/>
                <a:sym typeface="Roboto" panose="02000000000000000000"/>
              </a:rPr>
              <a:t>                   Model-free adaptive control has emerged as a promising approach to control systems, offering several advantages over traditional model-based methods. By leveraging input-output data directly, these controllers can adapt to changing environments without the need for explicit plant models.</a:t>
            </a:r>
          </a:p>
          <a:p>
            <a:pPr marL="0" marR="0" lvl="0" indent="0" algn="just" rtl="0">
              <a:spcBef>
                <a:spcPts val="0"/>
              </a:spcBef>
              <a:spcAft>
                <a:spcPts val="0"/>
              </a:spcAft>
              <a:buNone/>
            </a:pPr>
            <a:endParaRPr lang="en-US" sz="1600" dirty="0">
              <a:solidFill>
                <a:srgbClr val="434343"/>
              </a:solidFill>
              <a:latin typeface="Roboto" panose="02000000000000000000"/>
              <a:ea typeface="Roboto" panose="02000000000000000000"/>
              <a:cs typeface="Roboto" panose="02000000000000000000"/>
              <a:sym typeface="Roboto" panose="02000000000000000000"/>
            </a:endParaRPr>
          </a:p>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 Key benefits of model-free adaptive control include</a:t>
            </a:r>
            <a:r>
              <a:rPr lang="en-US" sz="1600" dirty="0">
                <a:solidFill>
                  <a:srgbClr val="434343"/>
                </a:solidFill>
                <a:latin typeface="Roboto" panose="02000000000000000000"/>
                <a:ea typeface="Roboto" panose="02000000000000000000"/>
                <a:cs typeface="Roboto" panose="02000000000000000000"/>
                <a:sym typeface="Roboto" panose="02000000000000000000"/>
              </a:rPr>
              <a:t>:</a:t>
            </a:r>
          </a:p>
          <a:p>
            <a:pPr marL="0" marR="0" lvl="0" indent="0" algn="just" rtl="0">
              <a:spcBef>
                <a:spcPts val="0"/>
              </a:spcBef>
              <a:spcAft>
                <a:spcPts val="0"/>
              </a:spcAft>
              <a:buNone/>
            </a:pPr>
            <a:endParaRPr lang="en-US" sz="1600" dirty="0">
              <a:solidFill>
                <a:srgbClr val="434343"/>
              </a:solidFill>
              <a:latin typeface="Roboto" panose="02000000000000000000"/>
              <a:ea typeface="Roboto" panose="02000000000000000000"/>
              <a:cs typeface="Roboto" panose="02000000000000000000"/>
              <a:sym typeface="Roboto" panose="02000000000000000000"/>
            </a:endParaRPr>
          </a:p>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1.Reduced reliance on modeling</a:t>
            </a:r>
            <a:r>
              <a:rPr lang="en-US" sz="1600" dirty="0">
                <a:solidFill>
                  <a:srgbClr val="434343"/>
                </a:solidFill>
                <a:latin typeface="Roboto" panose="02000000000000000000"/>
                <a:ea typeface="Roboto" panose="02000000000000000000"/>
                <a:cs typeface="Roboto" panose="02000000000000000000"/>
                <a:sym typeface="Roboto" panose="02000000000000000000"/>
              </a:rPr>
              <a:t>: Eliminates the time-consuming and often challenging process of developing accurate plant models.</a:t>
            </a:r>
          </a:p>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2.Enhanced adaptability</a:t>
            </a:r>
            <a:r>
              <a:rPr lang="en-US" sz="1600" dirty="0">
                <a:solidFill>
                  <a:srgbClr val="434343"/>
                </a:solidFill>
                <a:latin typeface="Roboto" panose="02000000000000000000"/>
                <a:ea typeface="Roboto" panose="02000000000000000000"/>
                <a:cs typeface="Roboto" panose="02000000000000000000"/>
                <a:sym typeface="Roboto" panose="02000000000000000000"/>
              </a:rPr>
              <a:t>: Can handle nonlinearities, uncertainties, and disturbances in the system.</a:t>
            </a:r>
          </a:p>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3.Improved performance</a:t>
            </a:r>
            <a:r>
              <a:rPr lang="en-US" sz="1600" dirty="0">
                <a:solidFill>
                  <a:srgbClr val="434343"/>
                </a:solidFill>
                <a:latin typeface="Roboto" panose="02000000000000000000"/>
                <a:ea typeface="Roboto" panose="02000000000000000000"/>
                <a:cs typeface="Roboto" panose="02000000000000000000"/>
                <a:sym typeface="Roboto" panose="02000000000000000000"/>
              </a:rPr>
              <a:t>: Often achieves comparable or superior performance to model-based controllers.</a:t>
            </a:r>
          </a:p>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4.Simplified implementation</a:t>
            </a:r>
            <a:r>
              <a:rPr lang="en-US" sz="1600" dirty="0">
                <a:solidFill>
                  <a:srgbClr val="434343"/>
                </a:solidFill>
                <a:latin typeface="Roboto" panose="02000000000000000000"/>
                <a:ea typeface="Roboto" panose="02000000000000000000"/>
                <a:cs typeface="Roboto" panose="02000000000000000000"/>
                <a:sym typeface="Roboto" panose="02000000000000000000"/>
              </a:rPr>
              <a:t>: Can be implemented with fewer tuning parameters and less complexity.</a:t>
            </a:r>
          </a:p>
          <a:p>
            <a:pPr marL="0" marR="0" lvl="0" indent="0" algn="just" rtl="0">
              <a:spcBef>
                <a:spcPts val="0"/>
              </a:spcBef>
              <a:spcAft>
                <a:spcPts val="0"/>
              </a:spcAft>
              <a:buNone/>
            </a:pPr>
            <a:endParaRPr lang="en-US" sz="1600" dirty="0">
              <a:solidFill>
                <a:srgbClr val="434343"/>
              </a:solidFill>
              <a:latin typeface="Roboto" panose="02000000000000000000"/>
              <a:ea typeface="Roboto" panose="02000000000000000000"/>
              <a:cs typeface="Roboto" panose="02000000000000000000"/>
              <a:sym typeface="Roboto" panose="02000000000000000000"/>
            </a:endParaRPr>
          </a:p>
          <a:p>
            <a:pPr marL="0" marR="0" lvl="0" indent="0" algn="just" rtl="0">
              <a:spcBef>
                <a:spcPts val="0"/>
              </a:spcBef>
              <a:spcAft>
                <a:spcPts val="0"/>
              </a:spcAft>
              <a:buNone/>
            </a:pPr>
            <a:r>
              <a:rPr lang="en-US" sz="1600" dirty="0">
                <a:solidFill>
                  <a:srgbClr val="434343"/>
                </a:solidFill>
                <a:latin typeface="Roboto" panose="02000000000000000000"/>
                <a:ea typeface="Roboto" panose="02000000000000000000"/>
                <a:cs typeface="Roboto" panose="02000000000000000000"/>
                <a:sym typeface="Roboto" panose="02000000000000000000"/>
              </a:rPr>
              <a:t>While model-free adaptive control has shown great potential, there are still areas for further research. </a:t>
            </a:r>
          </a:p>
          <a:p>
            <a:pPr marL="0" marR="0" lvl="0" indent="0" algn="just" rtl="0">
              <a:spcBef>
                <a:spcPts val="0"/>
              </a:spcBef>
              <a:spcAft>
                <a:spcPts val="0"/>
              </a:spcAft>
              <a:buNone/>
            </a:pPr>
            <a:endParaRPr lang="en-US" sz="1600" dirty="0">
              <a:solidFill>
                <a:srgbClr val="434343"/>
              </a:solidFill>
              <a:latin typeface="Roboto" panose="02000000000000000000"/>
              <a:ea typeface="Roboto" panose="02000000000000000000"/>
              <a:cs typeface="Roboto" panose="02000000000000000000"/>
              <a:sym typeface="Roboto" panose="02000000000000000000"/>
            </a:endParaRPr>
          </a:p>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These include</a:t>
            </a:r>
            <a:r>
              <a:rPr lang="en-US" sz="1600" dirty="0">
                <a:solidFill>
                  <a:srgbClr val="434343"/>
                </a:solidFill>
                <a:latin typeface="Roboto" panose="02000000000000000000"/>
                <a:ea typeface="Roboto" panose="02000000000000000000"/>
                <a:cs typeface="Roboto" panose="02000000000000000000"/>
                <a:sym typeface="Roboto" panose="02000000000000000000"/>
              </a:rPr>
              <a:t>:</a:t>
            </a:r>
          </a:p>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1.Stability analysis</a:t>
            </a:r>
            <a:r>
              <a:rPr lang="en-US" sz="1600" dirty="0">
                <a:solidFill>
                  <a:srgbClr val="434343"/>
                </a:solidFill>
                <a:latin typeface="Roboto" panose="02000000000000000000"/>
                <a:ea typeface="Roboto" panose="02000000000000000000"/>
                <a:cs typeface="Roboto" panose="02000000000000000000"/>
                <a:sym typeface="Roboto" panose="02000000000000000000"/>
              </a:rPr>
              <a:t>: Developing rigorous stability guarantees for a wider range of applications.</a:t>
            </a:r>
          </a:p>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2.Performance limitations</a:t>
            </a:r>
            <a:r>
              <a:rPr lang="en-US" sz="1600" dirty="0">
                <a:solidFill>
                  <a:srgbClr val="434343"/>
                </a:solidFill>
                <a:latin typeface="Roboto" panose="02000000000000000000"/>
                <a:ea typeface="Roboto" panose="02000000000000000000"/>
                <a:cs typeface="Roboto" panose="02000000000000000000"/>
                <a:sym typeface="Roboto" panose="02000000000000000000"/>
              </a:rPr>
              <a:t>: Understanding the limitations of model-free controllers in terms of achievable performance.</a:t>
            </a:r>
          </a:p>
          <a:p>
            <a:pPr marL="0" marR="0" lvl="0" indent="0" algn="just" rtl="0">
              <a:spcBef>
                <a:spcPts val="0"/>
              </a:spcBef>
              <a:spcAft>
                <a:spcPts val="0"/>
              </a:spcAft>
              <a:buNone/>
            </a:pPr>
            <a:r>
              <a:rPr lang="en-US" sz="1600" b="1" dirty="0">
                <a:solidFill>
                  <a:srgbClr val="434343"/>
                </a:solidFill>
                <a:latin typeface="Roboto" panose="02000000000000000000"/>
                <a:ea typeface="Roboto" panose="02000000000000000000"/>
                <a:cs typeface="Roboto" panose="02000000000000000000"/>
                <a:sym typeface="Roboto" panose="02000000000000000000"/>
              </a:rPr>
              <a:t>3.Computational efficiency</a:t>
            </a:r>
            <a:r>
              <a:rPr lang="en-US" sz="1600" dirty="0">
                <a:solidFill>
                  <a:srgbClr val="434343"/>
                </a:solidFill>
                <a:latin typeface="Roboto" panose="02000000000000000000"/>
                <a:ea typeface="Roboto" panose="02000000000000000000"/>
                <a:cs typeface="Roboto" panose="02000000000000000000"/>
                <a:sym typeface="Roboto" panose="02000000000000000000"/>
              </a:rPr>
              <a:t>: Improving the computational efficiency of model-free algorithms for real-time applications.</a:t>
            </a:r>
          </a:p>
          <a:p>
            <a:pPr marL="0" marR="0" lvl="0" indent="0" algn="just" rtl="0">
              <a:spcBef>
                <a:spcPts val="0"/>
              </a:spcBef>
              <a:spcAft>
                <a:spcPts val="0"/>
              </a:spcAft>
              <a:buNone/>
            </a:pPr>
            <a:endParaRPr lang="en-US" sz="1600" dirty="0">
              <a:solidFill>
                <a:srgbClr val="434343"/>
              </a:solidFill>
              <a:latin typeface="Roboto" panose="02000000000000000000"/>
              <a:ea typeface="Roboto" panose="02000000000000000000"/>
              <a:cs typeface="Roboto" panose="02000000000000000000"/>
              <a:sym typeface="Roboto" panose="02000000000000000000"/>
            </a:endParaRPr>
          </a:p>
          <a:p>
            <a:pPr marL="0" marR="0" lvl="0" indent="0" algn="just" rtl="0">
              <a:spcBef>
                <a:spcPts val="0"/>
              </a:spcBef>
              <a:spcAft>
                <a:spcPts val="0"/>
              </a:spcAft>
              <a:buNone/>
            </a:pPr>
            <a:r>
              <a:rPr lang="en-US" sz="1600" dirty="0">
                <a:solidFill>
                  <a:srgbClr val="434343"/>
                </a:solidFill>
                <a:latin typeface="Roboto" panose="02000000000000000000"/>
                <a:ea typeface="Roboto" panose="02000000000000000000"/>
                <a:cs typeface="Roboto" panose="02000000000000000000"/>
                <a:sym typeface="Roboto" panose="02000000000000000000"/>
              </a:rPr>
              <a:t>Overall, model-free adaptive control represents a valuable tool for control system design, offering a flexible and robust approach to handling complex and dynamic systems. As research continues to advance, we can expect to see even greater adoption of these methods in various industrial and engineering domains</a:t>
            </a:r>
            <a:endParaRPr lang="en-IN" sz="1600" dirty="0"/>
          </a:p>
          <a:p>
            <a:pPr marL="0" marR="0" lvl="0" indent="0" algn="just" rtl="0">
              <a:spcBef>
                <a:spcPts val="0"/>
              </a:spcBef>
              <a:spcAft>
                <a:spcPts val="0"/>
              </a:spcAft>
              <a:buNone/>
            </a:pPr>
            <a:endParaRPr lang="en-IN" sz="1600" dirty="0"/>
          </a:p>
        </p:txBody>
      </p:sp>
    </p:spTree>
    <p:extLst>
      <p:ext uri="{BB962C8B-B14F-4D97-AF65-F5344CB8AC3E}">
        <p14:creationId xmlns:p14="http://schemas.microsoft.com/office/powerpoint/2010/main" val="3104252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5"/>
          <p:cNvSpPr txBox="1"/>
          <p:nvPr/>
        </p:nvSpPr>
        <p:spPr>
          <a:xfrm>
            <a:off x="4072466" y="3303027"/>
            <a:ext cx="4072467" cy="76944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400"/>
              <a:buFont typeface="Arial" panose="020B0604020202020204"/>
              <a:buNone/>
            </a:pPr>
            <a:r>
              <a:rPr lang="en-US" sz="4400" b="0" i="0" u="none" strike="noStrike" cap="none">
                <a:solidFill>
                  <a:srgbClr val="DF2A36"/>
                </a:solidFill>
                <a:latin typeface="Arial" panose="020B0604020202020204"/>
                <a:ea typeface="Arial" panose="020B0604020202020204"/>
                <a:cs typeface="Arial" panose="020B0604020202020204"/>
                <a:sym typeface="Arial" panose="020B0604020202020204"/>
              </a:rPr>
              <a:t>THANK YOU</a:t>
            </a:r>
            <a:endParaRPr sz="4400" b="0" i="0" u="none" strike="noStrike" cap="none">
              <a:solidFill>
                <a:srgbClr val="DF2A36"/>
              </a:solidFill>
              <a:latin typeface="Arial" panose="020B0604020202020204"/>
              <a:ea typeface="Arial" panose="020B0604020202020204"/>
              <a:cs typeface="Arial" panose="020B0604020202020204"/>
              <a:sym typeface="Arial" panose="020B0604020202020204"/>
            </a:endParaRPr>
          </a:p>
        </p:txBody>
      </p:sp>
      <p:pic>
        <p:nvPicPr>
          <p:cNvPr id="231" name="Google Shape;231;p35"/>
          <p:cNvPicPr preferRelativeResize="0"/>
          <p:nvPr/>
        </p:nvPicPr>
        <p:blipFill rotWithShape="1">
          <a:blip r:embed="rId3"/>
          <a:srcRect l="22326" t="32664" r="11837" b="35102"/>
          <a:stretch>
            <a:fillRect/>
          </a:stretch>
        </p:blipFill>
        <p:spPr>
          <a:xfrm>
            <a:off x="262467" y="258234"/>
            <a:ext cx="1504951" cy="423333"/>
          </a:xfrm>
          <a:prstGeom prst="rect">
            <a:avLst/>
          </a:prstGeom>
          <a:noFill/>
          <a:ln>
            <a:noFill/>
          </a:ln>
        </p:spPr>
      </p:pic>
      <p:grpSp>
        <p:nvGrpSpPr>
          <p:cNvPr id="232" name="Google Shape;232;p35"/>
          <p:cNvGrpSpPr/>
          <p:nvPr/>
        </p:nvGrpSpPr>
        <p:grpSpPr>
          <a:xfrm>
            <a:off x="11856720" y="1182857"/>
            <a:ext cx="223520" cy="990718"/>
            <a:chOff x="11856720" y="140636"/>
            <a:chExt cx="223520" cy="990718"/>
          </a:xfrm>
        </p:grpSpPr>
        <p:grpSp>
          <p:nvGrpSpPr>
            <p:cNvPr id="233" name="Google Shape;233;p35"/>
            <p:cNvGrpSpPr/>
            <p:nvPr/>
          </p:nvGrpSpPr>
          <p:grpSpPr>
            <a:xfrm>
              <a:off x="11856720" y="660278"/>
              <a:ext cx="223520" cy="471076"/>
              <a:chOff x="9734551" y="3138055"/>
              <a:chExt cx="2457449" cy="1328450"/>
            </a:xfrm>
          </p:grpSpPr>
          <p:sp>
            <p:nvSpPr>
              <p:cNvPr id="234" name="Google Shape;234;p35"/>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35" name="Google Shape;235;p35"/>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236" name="Google Shape;236;p35"/>
            <p:cNvGrpSpPr/>
            <p:nvPr/>
          </p:nvGrpSpPr>
          <p:grpSpPr>
            <a:xfrm>
              <a:off x="11856720" y="140636"/>
              <a:ext cx="223520" cy="471076"/>
              <a:chOff x="9734551" y="3138055"/>
              <a:chExt cx="2457449" cy="1328450"/>
            </a:xfrm>
          </p:grpSpPr>
          <p:sp>
            <p:nvSpPr>
              <p:cNvPr id="237" name="Google Shape;237;p35"/>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38" name="Google Shape;238;p35"/>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pic>
        <p:nvPicPr>
          <p:cNvPr id="239" name="Google Shape;239;p35"/>
          <p:cNvPicPr preferRelativeResize="0"/>
          <p:nvPr/>
        </p:nvPicPr>
        <p:blipFill rotWithShape="1">
          <a:blip r:embed="rId4"/>
          <a:srcRect/>
          <a:stretch>
            <a:fillRect/>
          </a:stretch>
        </p:blipFill>
        <p:spPr>
          <a:xfrm>
            <a:off x="7829549" y="2637368"/>
            <a:ext cx="4931834" cy="493183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30"/>
                                        </p:tgtEl>
                                        <p:attrNameLst>
                                          <p:attrName>style.visibility</p:attrName>
                                        </p:attrNameLst>
                                      </p:cBhvr>
                                      <p:to>
                                        <p:strVal val="visible"/>
                                      </p:to>
                                    </p:set>
                                    <p:animEffect transition="in" filter="fade">
                                      <p:cBhvr>
                                        <p:cTn id="7"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76"/>
          <p:cNvPicPr preferRelativeResize="0"/>
          <p:nvPr/>
        </p:nvPicPr>
        <p:blipFill rotWithShape="1">
          <a:blip r:embed="rId3"/>
          <a:srcRect l="22326" t="32664" r="11836" b="35101"/>
          <a:stretch>
            <a:fillRect/>
          </a:stretch>
        </p:blipFill>
        <p:spPr>
          <a:xfrm>
            <a:off x="262467" y="258234"/>
            <a:ext cx="1504951" cy="423333"/>
          </a:xfrm>
          <a:prstGeom prst="rect">
            <a:avLst/>
          </a:prstGeom>
          <a:noFill/>
          <a:ln>
            <a:noFill/>
          </a:ln>
        </p:spPr>
      </p:pic>
      <p:grpSp>
        <p:nvGrpSpPr>
          <p:cNvPr id="112" name="Google Shape;112;p76"/>
          <p:cNvGrpSpPr/>
          <p:nvPr/>
        </p:nvGrpSpPr>
        <p:grpSpPr>
          <a:xfrm>
            <a:off x="11856720" y="140636"/>
            <a:ext cx="223520" cy="990718"/>
            <a:chOff x="11856720" y="140636"/>
            <a:chExt cx="223520" cy="990718"/>
          </a:xfrm>
        </p:grpSpPr>
        <p:grpSp>
          <p:nvGrpSpPr>
            <p:cNvPr id="113" name="Google Shape;113;p76"/>
            <p:cNvGrpSpPr/>
            <p:nvPr/>
          </p:nvGrpSpPr>
          <p:grpSpPr>
            <a:xfrm>
              <a:off x="11856720" y="660278"/>
              <a:ext cx="223520" cy="471076"/>
              <a:chOff x="9734551" y="3138055"/>
              <a:chExt cx="2457449" cy="1328450"/>
            </a:xfrm>
          </p:grpSpPr>
          <p:sp>
            <p:nvSpPr>
              <p:cNvPr id="114" name="Google Shape;114;p76"/>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5" name="Google Shape;115;p76"/>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16" name="Google Shape;116;p76"/>
            <p:cNvGrpSpPr/>
            <p:nvPr/>
          </p:nvGrpSpPr>
          <p:grpSpPr>
            <a:xfrm>
              <a:off x="11856720" y="140636"/>
              <a:ext cx="223520" cy="471076"/>
              <a:chOff x="9734551" y="3138055"/>
              <a:chExt cx="2457449" cy="1328450"/>
            </a:xfrm>
          </p:grpSpPr>
          <p:sp>
            <p:nvSpPr>
              <p:cNvPr id="117" name="Google Shape;117;p76"/>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8" name="Google Shape;118;p76"/>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pic>
        <p:nvPicPr>
          <p:cNvPr id="7" name="Picture 6" descr="A logo with text overlay&#10;&#10;Description automatically generated"/>
          <p:cNvPicPr>
            <a:picLocks noChangeAspect="1"/>
          </p:cNvPicPr>
          <p:nvPr/>
        </p:nvPicPr>
        <p:blipFill rotWithShape="1">
          <a:blip r:embed="rId4"/>
          <a:srcRect l="37906" t="34096" r="9606" b="36394"/>
          <a:stretch>
            <a:fillRect/>
          </a:stretch>
        </p:blipFill>
        <p:spPr>
          <a:xfrm>
            <a:off x="11125200" y="11945"/>
            <a:ext cx="1066800" cy="599768"/>
          </a:xfrm>
          <a:prstGeom prst="rect">
            <a:avLst/>
          </a:prstGeom>
        </p:spPr>
      </p:pic>
      <p:sp>
        <p:nvSpPr>
          <p:cNvPr id="8"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Project Group – Details</a:t>
            </a:r>
            <a:endParaRPr dirty="0"/>
          </a:p>
        </p:txBody>
      </p:sp>
      <p:grpSp>
        <p:nvGrpSpPr>
          <p:cNvPr id="16" name="Group 15"/>
          <p:cNvGrpSpPr/>
          <p:nvPr/>
        </p:nvGrpSpPr>
        <p:grpSpPr>
          <a:xfrm>
            <a:off x="550606" y="762414"/>
            <a:ext cx="10965118" cy="305674"/>
            <a:chOff x="550606" y="762414"/>
            <a:chExt cx="10965118" cy="305674"/>
          </a:xfrm>
          <a:solidFill>
            <a:schemeClr val="tx2">
              <a:lumMod val="10000"/>
            </a:schemeClr>
          </a:solidFill>
        </p:grpSpPr>
        <p:sp>
          <p:nvSpPr>
            <p:cNvPr id="2" name="Google Shape;120;p76"/>
            <p:cNvSpPr/>
            <p:nvPr/>
          </p:nvSpPr>
          <p:spPr>
            <a:xfrm>
              <a:off x="550606" y="765905"/>
              <a:ext cx="2114338" cy="302183"/>
            </a:xfrm>
            <a:prstGeom prst="roundRect">
              <a:avLst>
                <a:gd name="adj" fmla="val 16667"/>
              </a:avLst>
            </a:prstGeom>
            <a:grp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20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Photo </a:t>
              </a:r>
              <a:endParaRPr sz="1000" b="1"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9" name="Google Shape;120;p76"/>
            <p:cNvSpPr/>
            <p:nvPr/>
          </p:nvSpPr>
          <p:spPr>
            <a:xfrm>
              <a:off x="2759165" y="762415"/>
              <a:ext cx="1871829" cy="295979"/>
            </a:xfrm>
            <a:prstGeom prst="roundRect">
              <a:avLst>
                <a:gd name="adj" fmla="val 16667"/>
              </a:avLst>
            </a:prstGeom>
            <a:grp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20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Track</a:t>
              </a:r>
              <a:endParaRPr sz="1000" b="1"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0" name="Google Shape;120;p76"/>
            <p:cNvSpPr/>
            <p:nvPr/>
          </p:nvSpPr>
          <p:spPr>
            <a:xfrm>
              <a:off x="4799359" y="772109"/>
              <a:ext cx="2004564" cy="295979"/>
            </a:xfrm>
            <a:prstGeom prst="roundRect">
              <a:avLst>
                <a:gd name="adj" fmla="val 16667"/>
              </a:avLst>
            </a:prstGeom>
            <a:grp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20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Roll No</a:t>
              </a:r>
              <a:endParaRPr sz="1000" b="1"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1" name="Google Shape;120;p76"/>
            <p:cNvSpPr/>
            <p:nvPr/>
          </p:nvSpPr>
          <p:spPr>
            <a:xfrm>
              <a:off x="6937875" y="762414"/>
              <a:ext cx="4577849" cy="295979"/>
            </a:xfrm>
            <a:prstGeom prst="roundRect">
              <a:avLst>
                <a:gd name="adj" fmla="val 16667"/>
              </a:avLst>
            </a:prstGeom>
            <a:grp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20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Name</a:t>
              </a:r>
              <a:endParaRPr lang="en-US" sz="1000" b="1" dirty="0">
                <a:ea typeface="Verdana" panose="020B0604030504040204"/>
              </a:endParaRPr>
            </a:p>
          </p:txBody>
        </p:sp>
      </p:grpSp>
      <p:grpSp>
        <p:nvGrpSpPr>
          <p:cNvPr id="15" name="Group 14"/>
          <p:cNvGrpSpPr/>
          <p:nvPr/>
        </p:nvGrpSpPr>
        <p:grpSpPr>
          <a:xfrm>
            <a:off x="2759164" y="1650359"/>
            <a:ext cx="8756560" cy="488831"/>
            <a:chOff x="2759164" y="1557376"/>
            <a:chExt cx="8756560" cy="369096"/>
          </a:xfrm>
        </p:grpSpPr>
        <p:sp>
          <p:nvSpPr>
            <p:cNvPr id="12" name="Google Shape;120;p76"/>
            <p:cNvSpPr/>
            <p:nvPr/>
          </p:nvSpPr>
          <p:spPr>
            <a:xfrm>
              <a:off x="2759164" y="1557376"/>
              <a:ext cx="1871829"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1800" b="0" i="0" u="none" strike="noStrike" cap="none" dirty="0">
                  <a:solidFill>
                    <a:schemeClr val="lt1"/>
                  </a:solidFill>
                  <a:latin typeface="Verdana" panose="020B0604030504040204"/>
                  <a:ea typeface="Verdana" panose="020B0604030504040204"/>
                  <a:cs typeface="Verdana" panose="020B0604030504040204"/>
                  <a:sym typeface="Verdana" panose="020B0604030504040204"/>
                </a:rPr>
                <a:t>EECE</a:t>
              </a:r>
              <a:endParaRPr sz="9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3" name="Google Shape;120;p76"/>
            <p:cNvSpPr/>
            <p:nvPr/>
          </p:nvSpPr>
          <p:spPr>
            <a:xfrm>
              <a:off x="4799359" y="1557376"/>
              <a:ext cx="2004564"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dirty="0">
                  <a:solidFill>
                    <a:schemeClr val="lt1"/>
                  </a:solidFill>
                  <a:latin typeface="Verdana" panose="020B0604030504040204"/>
                  <a:ea typeface="Verdana" panose="020B0604030504040204"/>
                  <a:sym typeface="Verdana" panose="020B0604030504040204"/>
                </a:rPr>
                <a:t>BU21EECE0100500</a:t>
              </a:r>
              <a:endParaRPr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4" name="Google Shape;120;p76"/>
            <p:cNvSpPr/>
            <p:nvPr/>
          </p:nvSpPr>
          <p:spPr>
            <a:xfrm>
              <a:off x="6937875" y="1557376"/>
              <a:ext cx="4577849"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1800" dirty="0">
                  <a:solidFill>
                    <a:schemeClr val="bg1"/>
                  </a:solidFill>
                </a:rPr>
                <a:t>P . Irfan</a:t>
              </a:r>
              <a:endParaRPr lang="en-US" sz="1800" b="0" i="0" u="none" strike="noStrike" cap="none" dirty="0">
                <a:solidFill>
                  <a:schemeClr val="bg1"/>
                </a:solidFill>
                <a:latin typeface="Arial" panose="020B0604020202020204"/>
                <a:ea typeface="Arial" panose="020B0604020202020204"/>
                <a:cs typeface="Arial" panose="020B0604020202020204"/>
                <a:sym typeface="Arial" panose="020B0604020202020204"/>
              </a:endParaRPr>
            </a:p>
          </p:txBody>
        </p:sp>
      </p:grpSp>
      <p:grpSp>
        <p:nvGrpSpPr>
          <p:cNvPr id="17" name="Group 16"/>
          <p:cNvGrpSpPr/>
          <p:nvPr/>
        </p:nvGrpSpPr>
        <p:grpSpPr>
          <a:xfrm>
            <a:off x="2759164" y="3122887"/>
            <a:ext cx="8756560" cy="518363"/>
            <a:chOff x="2759164" y="1557376"/>
            <a:chExt cx="8756560" cy="369096"/>
          </a:xfrm>
        </p:grpSpPr>
        <p:sp>
          <p:nvSpPr>
            <p:cNvPr id="19" name="Google Shape;120;p76"/>
            <p:cNvSpPr/>
            <p:nvPr/>
          </p:nvSpPr>
          <p:spPr>
            <a:xfrm>
              <a:off x="2759164" y="1557376"/>
              <a:ext cx="1871829"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1800" b="0" i="0" u="none" strike="noStrike" cap="none" dirty="0">
                  <a:solidFill>
                    <a:schemeClr val="lt1"/>
                  </a:solidFill>
                  <a:latin typeface="Verdana" panose="020B0604030504040204"/>
                  <a:ea typeface="Verdana" panose="020B0604030504040204"/>
                  <a:cs typeface="Verdana" panose="020B0604030504040204"/>
                  <a:sym typeface="Verdana" panose="020B0604030504040204"/>
                </a:rPr>
                <a:t>EECE</a:t>
              </a:r>
              <a:endParaRPr sz="9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20" name="Google Shape;120;p76"/>
            <p:cNvSpPr/>
            <p:nvPr/>
          </p:nvSpPr>
          <p:spPr>
            <a:xfrm>
              <a:off x="4799359" y="1557376"/>
              <a:ext cx="2004564"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dirty="0">
                  <a:solidFill>
                    <a:schemeClr val="lt1"/>
                  </a:solidFill>
                  <a:latin typeface="Verdana" panose="020B0604030504040204"/>
                  <a:ea typeface="Verdana" panose="020B0604030504040204"/>
                  <a:sym typeface="Verdana" panose="020B0604030504040204"/>
                </a:rPr>
                <a:t>BU21EECE0100450</a:t>
              </a:r>
              <a:endParaRPr lang="en-US"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21" name="Google Shape;120;p76"/>
            <p:cNvSpPr/>
            <p:nvPr/>
          </p:nvSpPr>
          <p:spPr>
            <a:xfrm>
              <a:off x="6937875" y="1557376"/>
              <a:ext cx="4577849"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1800" dirty="0">
                  <a:solidFill>
                    <a:schemeClr val="bg1"/>
                  </a:solidFill>
                </a:rPr>
                <a:t>Y . V . </a:t>
              </a:r>
              <a:r>
                <a:rPr lang="en-IN" sz="1800" dirty="0" err="1">
                  <a:solidFill>
                    <a:schemeClr val="bg1"/>
                  </a:solidFill>
                </a:rPr>
                <a:t>Yaswanth</a:t>
              </a:r>
              <a:endParaRPr sz="1800" b="0" i="0" u="none" strike="noStrike" cap="none" dirty="0">
                <a:solidFill>
                  <a:schemeClr val="bg1"/>
                </a:solidFill>
                <a:latin typeface="Arial" panose="020B0604020202020204"/>
                <a:ea typeface="Arial" panose="020B0604020202020204"/>
                <a:cs typeface="Arial" panose="020B0604020202020204"/>
                <a:sym typeface="Arial" panose="020B0604020202020204"/>
              </a:endParaRPr>
            </a:p>
          </p:txBody>
        </p:sp>
      </p:grpSp>
      <p:grpSp>
        <p:nvGrpSpPr>
          <p:cNvPr id="22" name="Group 21"/>
          <p:cNvGrpSpPr/>
          <p:nvPr/>
        </p:nvGrpSpPr>
        <p:grpSpPr>
          <a:xfrm>
            <a:off x="2759164" y="4791112"/>
            <a:ext cx="8756560" cy="488831"/>
            <a:chOff x="2759164" y="1557376"/>
            <a:chExt cx="8756560" cy="369096"/>
          </a:xfrm>
        </p:grpSpPr>
        <p:sp>
          <p:nvSpPr>
            <p:cNvPr id="24" name="Google Shape;120;p76"/>
            <p:cNvSpPr/>
            <p:nvPr/>
          </p:nvSpPr>
          <p:spPr>
            <a:xfrm>
              <a:off x="2759164" y="1557376"/>
              <a:ext cx="1871829"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1800" b="0" i="0" u="none" strike="noStrike" cap="none" dirty="0">
                  <a:solidFill>
                    <a:schemeClr val="lt1"/>
                  </a:solidFill>
                  <a:latin typeface="Verdana" panose="020B0604030504040204"/>
                  <a:ea typeface="Verdana" panose="020B0604030504040204"/>
                  <a:cs typeface="Verdana" panose="020B0604030504040204"/>
                  <a:sym typeface="Verdana" panose="020B0604030504040204"/>
                </a:rPr>
                <a:t>EECE</a:t>
              </a:r>
              <a:endParaRPr sz="9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25" name="Google Shape;120;p76"/>
            <p:cNvSpPr/>
            <p:nvPr/>
          </p:nvSpPr>
          <p:spPr>
            <a:xfrm>
              <a:off x="4799359" y="1557376"/>
              <a:ext cx="2004564"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algn="ctr">
                <a:buSzPts val="3600"/>
              </a:pPr>
              <a:r>
                <a:rPr lang="en-US" dirty="0">
                  <a:solidFill>
                    <a:schemeClr val="lt1"/>
                  </a:solidFill>
                  <a:latin typeface="Verdana" panose="020B0604030504040204"/>
                  <a:ea typeface="Verdana" panose="020B0604030504040204"/>
                  <a:sym typeface="Verdana" panose="020B0604030504040204"/>
                </a:rPr>
                <a:t>BU21EECE0100390</a:t>
              </a:r>
              <a:endParaRPr lang="en-US"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26" name="Google Shape;120;p76"/>
            <p:cNvSpPr/>
            <p:nvPr/>
          </p:nvSpPr>
          <p:spPr>
            <a:xfrm>
              <a:off x="6937875" y="1557376"/>
              <a:ext cx="4577849" cy="369096"/>
            </a:xfrm>
            <a:prstGeom prst="roundRect">
              <a:avLst>
                <a:gd name="adj" fmla="val 16667"/>
              </a:avLst>
            </a:prstGeom>
            <a:solidFill>
              <a:schemeClr val="accent1"/>
            </a:solidFill>
            <a:ln w="25400" cap="flat" cmpd="sng">
              <a:solidFill>
                <a:schemeClr val="accen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1800" b="0" i="0" u="none" strike="noStrike" cap="none" dirty="0">
                  <a:solidFill>
                    <a:schemeClr val="lt1"/>
                  </a:solidFill>
                  <a:latin typeface="Verdana" panose="020B0604030504040204"/>
                  <a:ea typeface="Verdana" panose="020B0604030504040204"/>
                  <a:cs typeface="Arial" panose="020B0604020202020204"/>
                  <a:sym typeface="Verdana" panose="020B0604030504040204"/>
                </a:rPr>
                <a:t>P . </a:t>
              </a:r>
              <a:r>
                <a:rPr lang="en-US" sz="1800" b="0" i="0" u="none" strike="noStrike" cap="none" dirty="0" err="1">
                  <a:solidFill>
                    <a:schemeClr val="lt1"/>
                  </a:solidFill>
                  <a:latin typeface="Verdana" panose="020B0604030504040204"/>
                  <a:ea typeface="Verdana" panose="020B0604030504040204"/>
                  <a:cs typeface="Arial" panose="020B0604020202020204"/>
                  <a:sym typeface="Verdana" panose="020B0604030504040204"/>
                </a:rPr>
                <a:t>Hida</a:t>
              </a:r>
              <a:r>
                <a:rPr lang="en-US" sz="1800" dirty="0" err="1">
                  <a:solidFill>
                    <a:schemeClr val="lt1"/>
                  </a:solidFill>
                  <a:latin typeface="Verdana" panose="020B0604030504040204"/>
                  <a:ea typeface="Verdana" panose="020B0604030504040204"/>
                  <a:sym typeface="Verdana" panose="020B0604030504040204"/>
                </a:rPr>
                <a:t>yathullah</a:t>
              </a:r>
              <a:endParaRPr sz="9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grpSp>
      <p:sp>
        <p:nvSpPr>
          <p:cNvPr id="33" name="Slide Number Placeholder 3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pic>
        <p:nvPicPr>
          <p:cNvPr id="6" name="Picture 5">
            <a:extLst>
              <a:ext uri="{FF2B5EF4-FFF2-40B4-BE49-F238E27FC236}">
                <a16:creationId xmlns:a16="http://schemas.microsoft.com/office/drawing/2014/main" id="{8EFA86BD-0200-28A2-0976-F1AFA95AD3A0}"/>
              </a:ext>
            </a:extLst>
          </p:cNvPr>
          <p:cNvPicPr>
            <a:picLocks noChangeAspect="1"/>
          </p:cNvPicPr>
          <p:nvPr/>
        </p:nvPicPr>
        <p:blipFill>
          <a:blip r:embed="rId5"/>
          <a:stretch>
            <a:fillRect/>
          </a:stretch>
        </p:blipFill>
        <p:spPr>
          <a:xfrm>
            <a:off x="850277" y="1275186"/>
            <a:ext cx="1197157" cy="1287063"/>
          </a:xfrm>
          <a:prstGeom prst="rect">
            <a:avLst/>
          </a:prstGeom>
        </p:spPr>
      </p:pic>
      <p:pic>
        <p:nvPicPr>
          <p:cNvPr id="31" name="Picture 30">
            <a:extLst>
              <a:ext uri="{FF2B5EF4-FFF2-40B4-BE49-F238E27FC236}">
                <a16:creationId xmlns:a16="http://schemas.microsoft.com/office/drawing/2014/main" id="{E55E0B48-3B2F-EA85-8B33-37E81D2C7710}"/>
              </a:ext>
            </a:extLst>
          </p:cNvPr>
          <p:cNvPicPr>
            <a:picLocks noChangeAspect="1"/>
          </p:cNvPicPr>
          <p:nvPr/>
        </p:nvPicPr>
        <p:blipFill>
          <a:blip r:embed="rId6"/>
          <a:stretch>
            <a:fillRect/>
          </a:stretch>
        </p:blipFill>
        <p:spPr>
          <a:xfrm rot="10800000" flipV="1">
            <a:off x="661785" y="2848121"/>
            <a:ext cx="1686316" cy="1161758"/>
          </a:xfrm>
          <a:prstGeom prst="rect">
            <a:avLst/>
          </a:prstGeom>
        </p:spPr>
      </p:pic>
      <p:pic>
        <p:nvPicPr>
          <p:cNvPr id="34" name="Picture 33">
            <a:extLst>
              <a:ext uri="{FF2B5EF4-FFF2-40B4-BE49-F238E27FC236}">
                <a16:creationId xmlns:a16="http://schemas.microsoft.com/office/drawing/2014/main" id="{26E087D3-8281-5667-2CDD-4FFF16987571}"/>
              </a:ext>
            </a:extLst>
          </p:cNvPr>
          <p:cNvPicPr>
            <a:picLocks noChangeAspect="1"/>
          </p:cNvPicPr>
          <p:nvPr/>
        </p:nvPicPr>
        <p:blipFill>
          <a:blip r:embed="rId7"/>
          <a:stretch>
            <a:fillRect/>
          </a:stretch>
        </p:blipFill>
        <p:spPr>
          <a:xfrm rot="5400000">
            <a:off x="764783" y="4253775"/>
            <a:ext cx="1509301" cy="16863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76"/>
          <p:cNvPicPr preferRelativeResize="0"/>
          <p:nvPr/>
        </p:nvPicPr>
        <p:blipFill rotWithShape="1">
          <a:blip r:embed="rId3"/>
          <a:srcRect l="22326" t="32664" r="11836" b="35101"/>
          <a:stretch>
            <a:fillRect/>
          </a:stretch>
        </p:blipFill>
        <p:spPr>
          <a:xfrm>
            <a:off x="262467" y="258234"/>
            <a:ext cx="1504951" cy="423333"/>
          </a:xfrm>
          <a:prstGeom prst="rect">
            <a:avLst/>
          </a:prstGeom>
          <a:noFill/>
          <a:ln>
            <a:noFill/>
          </a:ln>
        </p:spPr>
      </p:pic>
      <p:grpSp>
        <p:nvGrpSpPr>
          <p:cNvPr id="112" name="Google Shape;112;p76"/>
          <p:cNvGrpSpPr/>
          <p:nvPr/>
        </p:nvGrpSpPr>
        <p:grpSpPr>
          <a:xfrm>
            <a:off x="11856720" y="140636"/>
            <a:ext cx="223520" cy="990718"/>
            <a:chOff x="11856720" y="140636"/>
            <a:chExt cx="223520" cy="990718"/>
          </a:xfrm>
        </p:grpSpPr>
        <p:grpSp>
          <p:nvGrpSpPr>
            <p:cNvPr id="113" name="Google Shape;113;p76"/>
            <p:cNvGrpSpPr/>
            <p:nvPr/>
          </p:nvGrpSpPr>
          <p:grpSpPr>
            <a:xfrm>
              <a:off x="11856720" y="660278"/>
              <a:ext cx="223520" cy="471076"/>
              <a:chOff x="9734551" y="3138055"/>
              <a:chExt cx="2457449" cy="1328450"/>
            </a:xfrm>
          </p:grpSpPr>
          <p:sp>
            <p:nvSpPr>
              <p:cNvPr id="114" name="Google Shape;114;p76"/>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5" name="Google Shape;115;p76"/>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16" name="Google Shape;116;p76"/>
            <p:cNvGrpSpPr/>
            <p:nvPr/>
          </p:nvGrpSpPr>
          <p:grpSpPr>
            <a:xfrm>
              <a:off x="11856720" y="140636"/>
              <a:ext cx="223520" cy="471076"/>
              <a:chOff x="9734551" y="3138055"/>
              <a:chExt cx="2457449" cy="1328450"/>
            </a:xfrm>
          </p:grpSpPr>
          <p:sp>
            <p:nvSpPr>
              <p:cNvPr id="117" name="Google Shape;117;p76"/>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8" name="Google Shape;118;p76"/>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pic>
        <p:nvPicPr>
          <p:cNvPr id="7" name="Picture 6" descr="A logo with text overlay&#10;&#10;Description automatically generated"/>
          <p:cNvPicPr>
            <a:picLocks noChangeAspect="1"/>
          </p:cNvPicPr>
          <p:nvPr/>
        </p:nvPicPr>
        <p:blipFill rotWithShape="1">
          <a:blip r:embed="rId4"/>
          <a:srcRect l="37906" t="34096" r="9606" b="36394"/>
          <a:stretch>
            <a:fillRect/>
          </a:stretch>
        </p:blipFill>
        <p:spPr>
          <a:xfrm>
            <a:off x="11125200" y="11945"/>
            <a:ext cx="1066800" cy="599768"/>
          </a:xfrm>
          <a:prstGeom prst="rect">
            <a:avLst/>
          </a:prstGeom>
        </p:spPr>
      </p:pic>
      <p:sp>
        <p:nvSpPr>
          <p:cNvPr id="8"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Montserrat" panose="00000500000000000000"/>
                <a:ea typeface="Montserrat" panose="00000500000000000000"/>
                <a:cs typeface="Montserrat" panose="00000500000000000000"/>
                <a:sym typeface="Montserrat" panose="00000500000000000000"/>
              </a:rPr>
              <a:t>Objective and Goals</a:t>
            </a:r>
            <a:endParaRPr dirty="0"/>
          </a:p>
        </p:txBody>
      </p:sp>
      <p:sp>
        <p:nvSpPr>
          <p:cNvPr id="3" name="Google Shape;120;p76"/>
          <p:cNvSpPr/>
          <p:nvPr/>
        </p:nvSpPr>
        <p:spPr>
          <a:xfrm>
            <a:off x="550606" y="76590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20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Objective </a:t>
            </a:r>
            <a:endParaRPr sz="1000" b="1"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Google Shape;120;p76"/>
          <p:cNvSpPr/>
          <p:nvPr/>
        </p:nvSpPr>
        <p:spPr>
          <a:xfrm>
            <a:off x="550606" y="3249435"/>
            <a:ext cx="2114338" cy="302183"/>
          </a:xfrm>
          <a:prstGeom prst="roundRect">
            <a:avLst>
              <a:gd name="adj" fmla="val 16667"/>
            </a:avLst>
          </a:prstGeom>
          <a:solidFill>
            <a:schemeClr val="tx2">
              <a:lumMod val="10000"/>
            </a:schemeClr>
          </a:solidFill>
          <a:ln w="25400" cap="flat" cmpd="sng">
            <a:solidFill>
              <a:schemeClr val="tx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panose="020B0604020202020204"/>
              <a:buNone/>
            </a:pPr>
            <a:r>
              <a:rPr lang="en-US" sz="2000" b="1" i="0" u="none" strike="noStrike" cap="none" dirty="0">
                <a:solidFill>
                  <a:schemeClr val="lt1"/>
                </a:solidFill>
                <a:latin typeface="Verdana" panose="020B0604030504040204"/>
                <a:ea typeface="Verdana" panose="020B0604030504040204"/>
                <a:cs typeface="Verdana" panose="020B0604030504040204"/>
                <a:sym typeface="Verdana" panose="020B0604030504040204"/>
              </a:rPr>
              <a:t>Goals</a:t>
            </a:r>
            <a:endParaRPr sz="1000" b="1"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33" name="TextBox 32"/>
          <p:cNvSpPr txBox="1"/>
          <p:nvPr/>
        </p:nvSpPr>
        <p:spPr>
          <a:xfrm>
            <a:off x="153873" y="1131353"/>
            <a:ext cx="10971327" cy="1703030"/>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1800" b="1" dirty="0"/>
              <a:t>Robustness</a:t>
            </a:r>
            <a:r>
              <a:rPr lang="en-US" sz="1800" dirty="0"/>
              <a:t> : Ensure the control system can handle uncertainties and variations in system dynamics. </a:t>
            </a:r>
          </a:p>
          <a:p>
            <a:pPr marL="285750" indent="-285750">
              <a:lnSpc>
                <a:spcPct val="150000"/>
              </a:lnSpc>
              <a:buFont typeface="Wingdings" panose="05000000000000000000" pitchFamily="2" charset="2"/>
              <a:buChar char="Ø"/>
            </a:pPr>
            <a:r>
              <a:rPr lang="en-US" sz="1800" b="1" dirty="0"/>
              <a:t>Adaptability</a:t>
            </a:r>
            <a:r>
              <a:rPr lang="en-US" sz="1800" dirty="0"/>
              <a:t> : Enable the control system to learn and adjust in real time to changing conditions. </a:t>
            </a:r>
          </a:p>
          <a:p>
            <a:pPr marL="285750" indent="-285750">
              <a:lnSpc>
                <a:spcPct val="150000"/>
              </a:lnSpc>
              <a:buFont typeface="Wingdings" panose="05000000000000000000" pitchFamily="2" charset="2"/>
              <a:buChar char="Ø"/>
            </a:pPr>
            <a:r>
              <a:rPr lang="en-US" sz="1800" b="1" dirty="0"/>
              <a:t>Performance Optimization </a:t>
            </a:r>
            <a:r>
              <a:rPr lang="en-US" sz="1800" dirty="0"/>
              <a:t>: Achieve desired performance metrics( like stability, speed of response) without needing a detailed model.</a:t>
            </a:r>
          </a:p>
        </p:txBody>
      </p:sp>
      <p:sp>
        <p:nvSpPr>
          <p:cNvPr id="35" name="Slide Number Placeholder 3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
        <p:nvSpPr>
          <p:cNvPr id="16" name="TextBox 15"/>
          <p:cNvSpPr txBox="1"/>
          <p:nvPr/>
        </p:nvSpPr>
        <p:spPr>
          <a:xfrm flipH="1">
            <a:off x="544397" y="3684319"/>
            <a:ext cx="10971327" cy="2031325"/>
          </a:xfrm>
          <a:prstGeom prst="rect">
            <a:avLst/>
          </a:prstGeom>
          <a:noFill/>
        </p:spPr>
        <p:txBody>
          <a:bodyPr wrap="square" rtlCol="0">
            <a:spAutoFit/>
          </a:bodyPr>
          <a:lstStyle/>
          <a:p>
            <a:r>
              <a:rPr lang="en-US" sz="1800" b="1" dirty="0"/>
              <a:t>Real time Learning </a:t>
            </a:r>
            <a:r>
              <a:rPr lang="en-US" sz="1800" dirty="0"/>
              <a:t>: Develop algorithms that can update control strategies based on observed system behavior in real time.</a:t>
            </a:r>
          </a:p>
          <a:p>
            <a:endParaRPr lang="en-US" sz="1800" dirty="0"/>
          </a:p>
          <a:p>
            <a:r>
              <a:rPr lang="en-US" sz="1800" b="1" dirty="0"/>
              <a:t>Stability Assurance </a:t>
            </a:r>
            <a:r>
              <a:rPr lang="en-US" sz="1800" dirty="0"/>
              <a:t>: Maintain system stability even as parameters change or new disturbances.</a:t>
            </a:r>
          </a:p>
          <a:p>
            <a:endParaRPr lang="en-US" sz="1800" dirty="0"/>
          </a:p>
          <a:p>
            <a:r>
              <a:rPr lang="en-US" sz="1800" b="1" dirty="0" err="1"/>
              <a:t>Scalabiity</a:t>
            </a:r>
            <a:r>
              <a:rPr lang="en-US" sz="1800" dirty="0"/>
              <a:t> : Ensure the control strategy can be applied to a wide range of systems and applications without extensive redesign</a:t>
            </a:r>
            <a:r>
              <a:rPr lang="en-US" sz="1600" dirty="0"/>
              <a:t>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76"/>
          <p:cNvPicPr preferRelativeResize="0"/>
          <p:nvPr/>
        </p:nvPicPr>
        <p:blipFill rotWithShape="1">
          <a:blip r:embed="rId3"/>
          <a:srcRect l="22326" t="32664" r="11836" b="35101"/>
          <a:stretch>
            <a:fillRect/>
          </a:stretch>
        </p:blipFill>
        <p:spPr>
          <a:xfrm>
            <a:off x="262467" y="258234"/>
            <a:ext cx="1504951" cy="423333"/>
          </a:xfrm>
          <a:prstGeom prst="rect">
            <a:avLst/>
          </a:prstGeom>
          <a:noFill/>
          <a:ln>
            <a:noFill/>
          </a:ln>
        </p:spPr>
      </p:pic>
      <p:grpSp>
        <p:nvGrpSpPr>
          <p:cNvPr id="112" name="Google Shape;112;p76"/>
          <p:cNvGrpSpPr/>
          <p:nvPr/>
        </p:nvGrpSpPr>
        <p:grpSpPr>
          <a:xfrm>
            <a:off x="11856720" y="140636"/>
            <a:ext cx="223520" cy="990718"/>
            <a:chOff x="11856720" y="140636"/>
            <a:chExt cx="223520" cy="990718"/>
          </a:xfrm>
        </p:grpSpPr>
        <p:grpSp>
          <p:nvGrpSpPr>
            <p:cNvPr id="113" name="Google Shape;113;p76"/>
            <p:cNvGrpSpPr/>
            <p:nvPr/>
          </p:nvGrpSpPr>
          <p:grpSpPr>
            <a:xfrm>
              <a:off x="11856720" y="660278"/>
              <a:ext cx="223520" cy="471076"/>
              <a:chOff x="9734551" y="3138055"/>
              <a:chExt cx="2457449" cy="1328450"/>
            </a:xfrm>
          </p:grpSpPr>
          <p:sp>
            <p:nvSpPr>
              <p:cNvPr id="114" name="Google Shape;114;p76"/>
              <p:cNvSpPr/>
              <p:nvPr/>
            </p:nvSpPr>
            <p:spPr>
              <a:xfrm>
                <a:off x="9759949" y="3870759"/>
                <a:ext cx="2432051" cy="595746"/>
              </a:xfrm>
              <a:prstGeom prst="rect">
                <a:avLst/>
              </a:prstGeom>
              <a:solidFill>
                <a:srgbClr val="E1273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5" name="Google Shape;115;p76"/>
              <p:cNvSpPr/>
              <p:nvPr/>
            </p:nvSpPr>
            <p:spPr>
              <a:xfrm>
                <a:off x="9734551" y="3138055"/>
                <a:ext cx="2457449" cy="595746"/>
              </a:xfrm>
              <a:prstGeom prst="rect">
                <a:avLst/>
              </a:prstGeom>
              <a:solidFill>
                <a:srgbClr val="51C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nvGrpSpPr>
            <p:cNvPr id="116" name="Google Shape;116;p76"/>
            <p:cNvGrpSpPr/>
            <p:nvPr/>
          </p:nvGrpSpPr>
          <p:grpSpPr>
            <a:xfrm>
              <a:off x="11856720" y="140636"/>
              <a:ext cx="223520" cy="471076"/>
              <a:chOff x="9734551" y="3138055"/>
              <a:chExt cx="2457449" cy="1328450"/>
            </a:xfrm>
          </p:grpSpPr>
          <p:sp>
            <p:nvSpPr>
              <p:cNvPr id="117" name="Google Shape;117;p76"/>
              <p:cNvSpPr/>
              <p:nvPr/>
            </p:nvSpPr>
            <p:spPr>
              <a:xfrm>
                <a:off x="9759949" y="3870759"/>
                <a:ext cx="2432051" cy="595746"/>
              </a:xfrm>
              <a:prstGeom prst="rect">
                <a:avLst/>
              </a:prstGeom>
              <a:solidFill>
                <a:srgbClr val="F7A5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8" name="Google Shape;118;p76"/>
              <p:cNvSpPr/>
              <p:nvPr/>
            </p:nvSpPr>
            <p:spPr>
              <a:xfrm>
                <a:off x="9734551" y="3138055"/>
                <a:ext cx="2457449" cy="595746"/>
              </a:xfrm>
              <a:prstGeom prst="rect">
                <a:avLst/>
              </a:prstGeom>
              <a:solidFill>
                <a:srgbClr val="3A3A7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351"/>
                  <a:buFont typeface="Arial" panose="020B0604020202020204"/>
                  <a:buNone/>
                </a:pPr>
                <a:endParaRPr sz="135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grpSp>
      </p:grpSp>
      <p:pic>
        <p:nvPicPr>
          <p:cNvPr id="7" name="Picture 6" descr="A logo with text overlay&#10;&#10;Description automatically generated"/>
          <p:cNvPicPr>
            <a:picLocks noChangeAspect="1"/>
          </p:cNvPicPr>
          <p:nvPr/>
        </p:nvPicPr>
        <p:blipFill rotWithShape="1">
          <a:blip r:embed="rId4"/>
          <a:srcRect l="37906" t="34096" r="9606" b="36394"/>
          <a:stretch>
            <a:fillRect/>
          </a:stretch>
        </p:blipFill>
        <p:spPr>
          <a:xfrm>
            <a:off x="11125200" y="11945"/>
            <a:ext cx="1066800" cy="599768"/>
          </a:xfrm>
          <a:prstGeom prst="rect">
            <a:avLst/>
          </a:prstGeom>
        </p:spPr>
      </p:pic>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sp>
        <p:nvSpPr>
          <p:cNvPr id="2" name="TextBox 1"/>
          <p:cNvSpPr txBox="1"/>
          <p:nvPr/>
        </p:nvSpPr>
        <p:spPr>
          <a:xfrm>
            <a:off x="530942" y="755062"/>
            <a:ext cx="2526890" cy="523220"/>
          </a:xfrm>
          <a:prstGeom prst="rect">
            <a:avLst/>
          </a:prstGeom>
          <a:noFill/>
        </p:spPr>
        <p:txBody>
          <a:bodyPr wrap="square" rtlCol="0">
            <a:spAutoFit/>
          </a:bodyPr>
          <a:lstStyle/>
          <a:p>
            <a:r>
              <a:rPr lang="en-IN" sz="2800" b="1" dirty="0"/>
              <a:t>Abstract</a:t>
            </a:r>
          </a:p>
        </p:txBody>
      </p:sp>
      <p:sp>
        <p:nvSpPr>
          <p:cNvPr id="11" name="TextBox 10"/>
          <p:cNvSpPr txBox="1"/>
          <p:nvPr/>
        </p:nvSpPr>
        <p:spPr>
          <a:xfrm>
            <a:off x="383949" y="1380410"/>
            <a:ext cx="11424102" cy="5355312"/>
          </a:xfrm>
          <a:prstGeom prst="rect">
            <a:avLst/>
          </a:prstGeom>
          <a:noFill/>
        </p:spPr>
        <p:txBody>
          <a:bodyPr wrap="square" rtlCol="0">
            <a:spAutoFit/>
          </a:bodyPr>
          <a:lstStyle/>
          <a:p>
            <a:pPr algn="just"/>
            <a:r>
              <a:rPr lang="en-US" sz="1800" dirty="0">
                <a:latin typeface="Times New Roman" panose="02020603050405020304" pitchFamily="18" charset="0"/>
                <a:cs typeface="Times New Roman" panose="02020603050405020304" pitchFamily="18" charset="0"/>
              </a:rPr>
              <a:t>The design of control systems has evolved over the past one hundred years. The early years was called the classical design era wherein the focus was on single-input single-output (SISO) linear time-invariant (LTI) systems and examples of compensators include P, PI, PD, PID, lead and lag controllers. The introduction of state-space led to the modern control era and predominant design is the linear quadratic regulator, an optimized with respect to the energy in the states and control energy. The drawbacks led to the robust control design method. All of these design methodologies require a basic model of the plant or dynamical system. 	</a:t>
            </a:r>
          </a:p>
          <a:p>
            <a:pPr algn="just"/>
            <a:r>
              <a:rPr lang="en-US" sz="1800" dirty="0">
                <a:latin typeface="Times New Roman" panose="02020603050405020304" pitchFamily="18" charset="0"/>
                <a:cs typeface="Times New Roman" panose="02020603050405020304" pitchFamily="18" charset="0"/>
              </a:rPr>
              <a:t>Motivated by nature’s ability to adapt to changing environments, researchers began to work in the 1950s on controllers that could adapt to changing environment, parametric changes and process disturbance. It was not until the 1980s the proof of stability of an adaptive system for SISO LTI systems. These are called model-reference adaptive controllers (MRAC). Even though the precise model was not required, a structure of the model is needed to ensure that all signals in the controlled system are bounded and the tracking error reduce to zero asymptotically. In indirect MRAC, the unknown parameters of the model-structure are estimated at every instant of time and the estimated model is used to control the plant. 	Over the past two decades a new paradigm began to emerge, that of model-free controllers. These are often referred to as data-driven controllers. The stated advantage of this method is that a model of the plant is not required. In contrast to this only the input-output data is required. A number of model-free techniques have been proposed in the literature. This aim of this project is to </a:t>
            </a:r>
            <a:r>
              <a:rPr lang="en-US" sz="1800" dirty="0" err="1">
                <a:latin typeface="Times New Roman" panose="02020603050405020304" pitchFamily="18" charset="0"/>
                <a:cs typeface="Times New Roman" panose="02020603050405020304" pitchFamily="18" charset="0"/>
              </a:rPr>
              <a:t>analyse</a:t>
            </a:r>
            <a:r>
              <a:rPr lang="en-US" sz="1800" dirty="0">
                <a:latin typeface="Times New Roman" panose="02020603050405020304" pitchFamily="18" charset="0"/>
                <a:cs typeface="Times New Roman" panose="02020603050405020304" pitchFamily="18" charset="0"/>
              </a:rPr>
              <a:t> one such method and to study its efficacy. Specifically, the compact for dynamic linearization method is used to control the outputs of a tower crane. The linearization is carried out using so-called pseudo-partial derivatives. Since the linearization is dynamic, the controller is adaptive in nature. The controller is tuned based on the input-output data. Accordingly, this is also known as model-free adaptive controller.</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
        <p:nvSpPr>
          <p:cNvPr id="4" name="Google Shape;125;p3"/>
          <p:cNvSpPr txBox="1"/>
          <p:nvPr/>
        </p:nvSpPr>
        <p:spPr>
          <a:xfrm>
            <a:off x="1000124" y="232275"/>
            <a:ext cx="10515600" cy="49385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400" b="1" dirty="0">
                <a:latin typeface="Montserrat" panose="00000500000000000000"/>
                <a:sym typeface="Montserrat" panose="00000500000000000000"/>
              </a:rPr>
              <a:t>Analysis - SWOT</a:t>
            </a:r>
            <a:endParaRPr dirty="0"/>
          </a:p>
        </p:txBody>
      </p:sp>
      <p:grpSp>
        <p:nvGrpSpPr>
          <p:cNvPr id="2" name="Google Shape;488;p10"/>
          <p:cNvGrpSpPr/>
          <p:nvPr/>
        </p:nvGrpSpPr>
        <p:grpSpPr>
          <a:xfrm>
            <a:off x="181790" y="1151678"/>
            <a:ext cx="6735756" cy="2187264"/>
            <a:chOff x="928691" y="421011"/>
            <a:chExt cx="2812894" cy="1640489"/>
          </a:xfrm>
        </p:grpSpPr>
        <p:sp>
          <p:nvSpPr>
            <p:cNvPr id="6" name="Google Shape;489;p10"/>
            <p:cNvSpPr/>
            <p:nvPr/>
          </p:nvSpPr>
          <p:spPr>
            <a:xfrm>
              <a:off x="2842986" y="1102623"/>
              <a:ext cx="898599" cy="431632"/>
            </a:xfrm>
            <a:custGeom>
              <a:avLst/>
              <a:gdLst/>
              <a:ahLst/>
              <a:cxnLst/>
              <a:rect l="l" t="t" r="r" b="b"/>
              <a:pathLst>
                <a:path w="52055" h="25004" fill="none" extrusionOk="0">
                  <a:moveTo>
                    <a:pt x="52055" y="25004"/>
                  </a:moveTo>
                  <a:lnTo>
                    <a:pt x="27052" y="1"/>
                  </a:lnTo>
                  <a:lnTo>
                    <a:pt x="1" y="1"/>
                  </a:lnTo>
                </a:path>
              </a:pathLst>
            </a:custGeom>
            <a:noFill/>
            <a:ln w="11025" cap="flat" cmpd="sng">
              <a:solidFill>
                <a:schemeClr val="accent6"/>
              </a:solidFill>
              <a:prstDash val="solid"/>
              <a:miter lim="11906"/>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nvGrpSpPr>
            <p:cNvPr id="7" name="Google Shape;490;p10"/>
            <p:cNvGrpSpPr/>
            <p:nvPr/>
          </p:nvGrpSpPr>
          <p:grpSpPr>
            <a:xfrm>
              <a:off x="928691" y="421011"/>
              <a:ext cx="2420557" cy="1640489"/>
              <a:chOff x="928691" y="421011"/>
              <a:chExt cx="2420557" cy="1640489"/>
            </a:xfrm>
          </p:grpSpPr>
          <p:sp>
            <p:nvSpPr>
              <p:cNvPr id="8" name="Google Shape;491;p10"/>
              <p:cNvSpPr txBox="1"/>
              <p:nvPr/>
            </p:nvSpPr>
            <p:spPr>
              <a:xfrm>
                <a:off x="1464648" y="647300"/>
                <a:ext cx="1884600" cy="1414200"/>
              </a:xfrm>
              <a:prstGeom prst="rect">
                <a:avLst/>
              </a:prstGeom>
              <a:noFill/>
              <a:ln>
                <a:noFill/>
              </a:ln>
            </p:spPr>
            <p:txBody>
              <a:bodyPr spcFirstLastPara="1" wrap="square" lIns="121900" tIns="121900" rIns="121900" bIns="121900" anchor="ctr" anchorCtr="0">
                <a:noAutofit/>
              </a:bodyPr>
              <a:lstStyle/>
              <a:p>
                <a:pPr marL="0" marR="0" lvl="0" indent="0" algn="just" rtl="0">
                  <a:spcBef>
                    <a:spcPts val="0"/>
                  </a:spcBef>
                  <a:spcAft>
                    <a:spcPts val="0"/>
                  </a:spcAft>
                  <a:buNone/>
                </a:pPr>
                <a:r>
                  <a:rPr lang="en-US" sz="1600" dirty="0">
                    <a:solidFill>
                      <a:srgbClr val="434343"/>
                    </a:solidFill>
                    <a:latin typeface="Roboto" panose="02000000000000000000"/>
                    <a:ea typeface="Roboto" panose="02000000000000000000"/>
                    <a:cs typeface="Roboto" panose="02000000000000000000"/>
                    <a:sym typeface="Roboto" panose="02000000000000000000"/>
                  </a:rPr>
                  <a:t>Robustness to </a:t>
                </a:r>
                <a:r>
                  <a:rPr lang="en-US" sz="1600" dirty="0" err="1">
                    <a:solidFill>
                      <a:srgbClr val="434343"/>
                    </a:solidFill>
                    <a:latin typeface="Roboto" panose="02000000000000000000"/>
                    <a:ea typeface="Roboto" panose="02000000000000000000"/>
                    <a:cs typeface="Roboto" panose="02000000000000000000"/>
                    <a:sym typeface="Roboto" panose="02000000000000000000"/>
                  </a:rPr>
                  <a:t>Uncertainity</a:t>
                </a:r>
                <a:r>
                  <a:rPr lang="en-US" sz="1600" dirty="0">
                    <a:solidFill>
                      <a:srgbClr val="434343"/>
                    </a:solidFill>
                    <a:latin typeface="Roboto" panose="02000000000000000000"/>
                    <a:ea typeface="Roboto" panose="02000000000000000000"/>
                    <a:cs typeface="Roboto" panose="02000000000000000000"/>
                    <a:sym typeface="Roboto" panose="02000000000000000000"/>
                  </a:rPr>
                  <a:t> </a:t>
                </a:r>
              </a:p>
              <a:p>
                <a:pPr marL="0" marR="0" lvl="0" indent="0" algn="just" rtl="0">
                  <a:spcBef>
                    <a:spcPts val="0"/>
                  </a:spcBef>
                  <a:spcAft>
                    <a:spcPts val="0"/>
                  </a:spcAft>
                  <a:buNone/>
                </a:pPr>
                <a:r>
                  <a:rPr lang="en-US" sz="1600" dirty="0">
                    <a:solidFill>
                      <a:srgbClr val="434343"/>
                    </a:solidFill>
                    <a:latin typeface="Roboto" panose="02000000000000000000"/>
                    <a:ea typeface="Roboto" panose="02000000000000000000"/>
                    <a:cs typeface="Roboto" panose="02000000000000000000"/>
                    <a:sym typeface="Roboto" panose="02000000000000000000"/>
                  </a:rPr>
                  <a:t>Real time Adaptation</a:t>
                </a:r>
              </a:p>
              <a:p>
                <a:pPr marL="0" marR="0" lvl="0" indent="0" algn="just" rtl="0">
                  <a:spcBef>
                    <a:spcPts val="0"/>
                  </a:spcBef>
                  <a:spcAft>
                    <a:spcPts val="0"/>
                  </a:spcAft>
                  <a:buNone/>
                </a:pPr>
                <a:r>
                  <a:rPr lang="en-US" sz="1600" dirty="0">
                    <a:solidFill>
                      <a:srgbClr val="434343"/>
                    </a:solidFill>
                    <a:latin typeface="Roboto" panose="02000000000000000000"/>
                    <a:ea typeface="Roboto" panose="02000000000000000000"/>
                    <a:cs typeface="Roboto" panose="02000000000000000000"/>
                    <a:sym typeface="Roboto" panose="02000000000000000000"/>
                  </a:rPr>
                  <a:t>simplicity</a:t>
                </a:r>
              </a:p>
              <a:p>
                <a:pPr marL="0" marR="0" lvl="0" indent="0" algn="just" rtl="0">
                  <a:spcBef>
                    <a:spcPts val="0"/>
                  </a:spcBef>
                  <a:spcAft>
                    <a:spcPts val="0"/>
                  </a:spcAft>
                  <a:buNone/>
                </a:pPr>
                <a:endParaRPr dirty="0"/>
              </a:p>
              <a:p>
                <a:pPr marL="0" marR="0" lvl="0" indent="0" algn="just" rtl="0">
                  <a:spcBef>
                    <a:spcPts val="0"/>
                  </a:spcBef>
                  <a:spcAft>
                    <a:spcPts val="0"/>
                  </a:spcAft>
                  <a:buNone/>
                </a:pPr>
                <a:endParaRPr sz="1600" dirty="0">
                  <a:solidFill>
                    <a:srgbClr val="434343"/>
                  </a:solidFill>
                  <a:latin typeface="Roboto" panose="02000000000000000000"/>
                  <a:ea typeface="Roboto" panose="02000000000000000000"/>
                  <a:cs typeface="Roboto" panose="02000000000000000000"/>
                  <a:sym typeface="Roboto" panose="02000000000000000000"/>
                </a:endParaRPr>
              </a:p>
            </p:txBody>
          </p:sp>
          <p:sp>
            <p:nvSpPr>
              <p:cNvPr id="9" name="Google Shape;492;p10"/>
              <p:cNvSpPr txBox="1"/>
              <p:nvPr/>
            </p:nvSpPr>
            <p:spPr>
              <a:xfrm>
                <a:off x="928691" y="421011"/>
                <a:ext cx="1884600" cy="429600"/>
              </a:xfrm>
              <a:prstGeom prst="rect">
                <a:avLst/>
              </a:prstGeom>
              <a:noFill/>
              <a:ln>
                <a:noFill/>
              </a:ln>
            </p:spPr>
            <p:txBody>
              <a:bodyPr spcFirstLastPara="1" wrap="square" lIns="121900" tIns="121900" rIns="121900" bIns="121900" anchor="ctr" anchorCtr="0">
                <a:noAutofit/>
              </a:bodyPr>
              <a:lstStyle/>
              <a:p>
                <a:pPr marL="0" marR="0" lvl="0" indent="0" algn="ctr" rtl="0">
                  <a:spcBef>
                    <a:spcPts val="0"/>
                  </a:spcBef>
                  <a:spcAft>
                    <a:spcPts val="0"/>
                  </a:spcAft>
                  <a:buNone/>
                </a:pPr>
                <a:r>
                  <a:rPr lang="en-US" sz="2265" b="1">
                    <a:solidFill>
                      <a:schemeClr val="accent6"/>
                    </a:solidFill>
                    <a:latin typeface="Fira Sans Extra Condensed Medium" panose="020B0604020202020204"/>
                    <a:ea typeface="Fira Sans Extra Condensed Medium" panose="020B0604020202020204"/>
                    <a:cs typeface="Fira Sans Extra Condensed Medium" panose="020B0604020202020204"/>
                    <a:sym typeface="Fira Sans Extra Condensed Medium" panose="020B0604020202020204"/>
                  </a:rPr>
                  <a:t>Strengths</a:t>
                </a:r>
                <a:endParaRPr sz="2265" b="1">
                  <a:solidFill>
                    <a:schemeClr val="accent6"/>
                  </a:solidFill>
                  <a:latin typeface="Fira Sans Extra Condensed Medium" panose="020B0604020202020204"/>
                  <a:ea typeface="Fira Sans Extra Condensed Medium" panose="020B0604020202020204"/>
                  <a:cs typeface="Fira Sans Extra Condensed Medium" panose="020B0604020202020204"/>
                  <a:sym typeface="Fira Sans Extra Condensed Medium" panose="020B0604020202020204"/>
                </a:endParaRPr>
              </a:p>
            </p:txBody>
          </p:sp>
        </p:grpSp>
      </p:grpSp>
      <p:grpSp>
        <p:nvGrpSpPr>
          <p:cNvPr id="10" name="Google Shape;483;p10"/>
          <p:cNvGrpSpPr/>
          <p:nvPr/>
        </p:nvGrpSpPr>
        <p:grpSpPr>
          <a:xfrm>
            <a:off x="6918064" y="990976"/>
            <a:ext cx="5127035" cy="2212969"/>
            <a:chOff x="5188548" y="1062506"/>
            <a:chExt cx="3845275" cy="1166871"/>
          </a:xfrm>
        </p:grpSpPr>
        <p:sp>
          <p:nvSpPr>
            <p:cNvPr id="11" name="Google Shape;484;p10"/>
            <p:cNvSpPr/>
            <p:nvPr/>
          </p:nvSpPr>
          <p:spPr>
            <a:xfrm>
              <a:off x="5188548" y="1644028"/>
              <a:ext cx="898599" cy="431632"/>
            </a:xfrm>
            <a:custGeom>
              <a:avLst/>
              <a:gdLst/>
              <a:ahLst/>
              <a:cxnLst/>
              <a:rect l="l" t="t" r="r" b="b"/>
              <a:pathLst>
                <a:path w="52055" h="25004" fill="none" extrusionOk="0">
                  <a:moveTo>
                    <a:pt x="0" y="25004"/>
                  </a:moveTo>
                  <a:lnTo>
                    <a:pt x="25003" y="1"/>
                  </a:lnTo>
                  <a:lnTo>
                    <a:pt x="52054" y="1"/>
                  </a:lnTo>
                </a:path>
              </a:pathLst>
            </a:custGeom>
            <a:noFill/>
            <a:ln w="11025" cap="flat" cmpd="sng">
              <a:solidFill>
                <a:schemeClr val="accent1"/>
              </a:solidFill>
              <a:prstDash val="solid"/>
              <a:miter lim="11906"/>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2" name="Google Shape;485;p10"/>
            <p:cNvGrpSpPr/>
            <p:nvPr/>
          </p:nvGrpSpPr>
          <p:grpSpPr>
            <a:xfrm>
              <a:off x="6157325" y="1062506"/>
              <a:ext cx="2876498" cy="1166871"/>
              <a:chOff x="6157325" y="1062506"/>
              <a:chExt cx="2876498" cy="1166871"/>
            </a:xfrm>
          </p:grpSpPr>
          <p:sp>
            <p:nvSpPr>
              <p:cNvPr id="13" name="Google Shape;486;p10"/>
              <p:cNvSpPr txBox="1"/>
              <p:nvPr/>
            </p:nvSpPr>
            <p:spPr>
              <a:xfrm>
                <a:off x="6551742" y="1062506"/>
                <a:ext cx="1884600" cy="429600"/>
              </a:xfrm>
              <a:prstGeom prst="rect">
                <a:avLst/>
              </a:prstGeom>
              <a:noFill/>
              <a:ln>
                <a:noFill/>
              </a:ln>
            </p:spPr>
            <p:txBody>
              <a:bodyPr spcFirstLastPara="1" wrap="square" lIns="121900" tIns="121900" rIns="121900" bIns="121900" anchor="ctr" anchorCtr="0">
                <a:noAutofit/>
              </a:bodyPr>
              <a:lstStyle/>
              <a:p>
                <a:pPr marL="0" marR="0" lvl="0" indent="0" algn="ctr" rtl="0">
                  <a:spcBef>
                    <a:spcPts val="0"/>
                  </a:spcBef>
                  <a:spcAft>
                    <a:spcPts val="0"/>
                  </a:spcAft>
                  <a:buNone/>
                </a:pPr>
                <a:r>
                  <a:rPr lang="en-US" sz="2265" b="1" dirty="0">
                    <a:solidFill>
                      <a:schemeClr val="accent1"/>
                    </a:solidFill>
                    <a:latin typeface="Fira Sans Extra Condensed Medium" panose="020B0604020202020204"/>
                    <a:ea typeface="Fira Sans Extra Condensed Medium" panose="020B0604020202020204"/>
                    <a:cs typeface="Fira Sans Extra Condensed Medium" panose="020B0604020202020204"/>
                    <a:sym typeface="Fira Sans Extra Condensed Medium" panose="020B0604020202020204"/>
                  </a:rPr>
                  <a:t>Weaknesses</a:t>
                </a:r>
                <a:endParaRPr sz="2265" b="1" dirty="0">
                  <a:solidFill>
                    <a:schemeClr val="accent1"/>
                  </a:solidFill>
                  <a:latin typeface="Fira Sans Extra Condensed Medium" panose="020B0604020202020204"/>
                  <a:ea typeface="Fira Sans Extra Condensed Medium" panose="020B0604020202020204"/>
                  <a:cs typeface="Fira Sans Extra Condensed Medium" panose="020B0604020202020204"/>
                  <a:sym typeface="Fira Sans Extra Condensed Medium" panose="020B0604020202020204"/>
                </a:endParaRPr>
              </a:p>
            </p:txBody>
          </p:sp>
          <p:sp>
            <p:nvSpPr>
              <p:cNvPr id="14" name="Google Shape;487;p10"/>
              <p:cNvSpPr txBox="1"/>
              <p:nvPr/>
            </p:nvSpPr>
            <p:spPr>
              <a:xfrm>
                <a:off x="6157325" y="1119076"/>
                <a:ext cx="2876498" cy="1110301"/>
              </a:xfrm>
              <a:prstGeom prst="rect">
                <a:avLst/>
              </a:prstGeom>
              <a:noFill/>
              <a:ln>
                <a:noFill/>
              </a:ln>
            </p:spPr>
            <p:txBody>
              <a:bodyPr spcFirstLastPara="1" wrap="square" lIns="121900" tIns="121900" rIns="121900" bIns="121900" anchor="ctr" anchorCtr="0">
                <a:noAutofit/>
              </a:bodyPr>
              <a:lstStyle/>
              <a:p>
                <a:r>
                  <a:rPr lang="en-US" sz="1600" dirty="0">
                    <a:solidFill>
                      <a:srgbClr val="434343"/>
                    </a:solidFill>
                    <a:latin typeface="Roboto" panose="02000000000000000000"/>
                    <a:ea typeface="Roboto" panose="02000000000000000000"/>
                    <a:cs typeface="Roboto" panose="02000000000000000000"/>
                    <a:sym typeface="Roboto" panose="02000000000000000000"/>
                  </a:rPr>
                  <a:t>performance limitations</a:t>
                </a:r>
              </a:p>
              <a:p>
                <a:r>
                  <a:rPr lang="en-US" sz="1600" dirty="0">
                    <a:solidFill>
                      <a:srgbClr val="434343"/>
                    </a:solidFill>
                    <a:latin typeface="Roboto" panose="02000000000000000000"/>
                    <a:ea typeface="Roboto" panose="02000000000000000000"/>
                    <a:cs typeface="Roboto" panose="02000000000000000000"/>
                    <a:sym typeface="Roboto" panose="02000000000000000000"/>
                  </a:rPr>
                  <a:t>Data Dependency</a:t>
                </a:r>
              </a:p>
              <a:p>
                <a:r>
                  <a:rPr lang="en-US" sz="1600" dirty="0">
                    <a:solidFill>
                      <a:srgbClr val="434343"/>
                    </a:solidFill>
                    <a:latin typeface="Roboto" panose="02000000000000000000"/>
                    <a:ea typeface="Roboto" panose="02000000000000000000"/>
                    <a:cs typeface="Roboto" panose="02000000000000000000"/>
                    <a:sym typeface="Roboto" panose="02000000000000000000"/>
                  </a:rPr>
                  <a:t>convergence Issues</a:t>
                </a:r>
              </a:p>
            </p:txBody>
          </p:sp>
        </p:grpSp>
      </p:grpSp>
      <p:grpSp>
        <p:nvGrpSpPr>
          <p:cNvPr id="15" name="Google Shape;493;p10"/>
          <p:cNvGrpSpPr/>
          <p:nvPr/>
        </p:nvGrpSpPr>
        <p:grpSpPr>
          <a:xfrm>
            <a:off x="7146965" y="3874140"/>
            <a:ext cx="4685495" cy="1842280"/>
            <a:chOff x="5188548" y="2952300"/>
            <a:chExt cx="3557703" cy="1381744"/>
          </a:xfrm>
        </p:grpSpPr>
        <p:sp>
          <p:nvSpPr>
            <p:cNvPr id="16" name="Google Shape;494;p10"/>
            <p:cNvSpPr/>
            <p:nvPr/>
          </p:nvSpPr>
          <p:spPr>
            <a:xfrm>
              <a:off x="5188548" y="3381901"/>
              <a:ext cx="898599" cy="431632"/>
            </a:xfrm>
            <a:custGeom>
              <a:avLst/>
              <a:gdLst/>
              <a:ahLst/>
              <a:cxnLst/>
              <a:rect l="l" t="t" r="r" b="b"/>
              <a:pathLst>
                <a:path w="52055" h="25004" fill="none" extrusionOk="0">
                  <a:moveTo>
                    <a:pt x="0" y="1"/>
                  </a:moveTo>
                  <a:lnTo>
                    <a:pt x="25003" y="25004"/>
                  </a:lnTo>
                  <a:lnTo>
                    <a:pt x="52054" y="25004"/>
                  </a:lnTo>
                </a:path>
              </a:pathLst>
            </a:custGeom>
            <a:noFill/>
            <a:ln w="11025" cap="flat" cmpd="sng">
              <a:solidFill>
                <a:schemeClr val="accent5"/>
              </a:solidFill>
              <a:prstDash val="solid"/>
              <a:miter lim="11906"/>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nvGrpSpPr>
            <p:cNvPr id="17" name="Google Shape;495;p10"/>
            <p:cNvGrpSpPr/>
            <p:nvPr/>
          </p:nvGrpSpPr>
          <p:grpSpPr>
            <a:xfrm>
              <a:off x="6227751" y="2952300"/>
              <a:ext cx="2518500" cy="1381744"/>
              <a:chOff x="6227751" y="2952300"/>
              <a:chExt cx="2518500" cy="1381744"/>
            </a:xfrm>
          </p:grpSpPr>
          <p:sp>
            <p:nvSpPr>
              <p:cNvPr id="18" name="Google Shape;496;p10"/>
              <p:cNvSpPr txBox="1"/>
              <p:nvPr/>
            </p:nvSpPr>
            <p:spPr>
              <a:xfrm>
                <a:off x="6524669" y="2952300"/>
                <a:ext cx="1884600" cy="429600"/>
              </a:xfrm>
              <a:prstGeom prst="rect">
                <a:avLst/>
              </a:prstGeom>
              <a:noFill/>
              <a:ln>
                <a:noFill/>
              </a:ln>
            </p:spPr>
            <p:txBody>
              <a:bodyPr spcFirstLastPara="1" wrap="square" lIns="121900" tIns="121900" rIns="121900" bIns="121900" anchor="ctr" anchorCtr="0">
                <a:noAutofit/>
              </a:bodyPr>
              <a:lstStyle/>
              <a:p>
                <a:pPr marL="0" marR="0" lvl="0" indent="0" algn="ctr" rtl="0">
                  <a:spcBef>
                    <a:spcPts val="0"/>
                  </a:spcBef>
                  <a:spcAft>
                    <a:spcPts val="0"/>
                  </a:spcAft>
                  <a:buNone/>
                </a:pPr>
                <a:r>
                  <a:rPr lang="en-US" sz="2265" b="1">
                    <a:solidFill>
                      <a:schemeClr val="accent5"/>
                    </a:solidFill>
                    <a:latin typeface="Fira Sans Extra Condensed Medium" panose="020B0604020202020204"/>
                    <a:ea typeface="Fira Sans Extra Condensed Medium" panose="020B0604020202020204"/>
                    <a:cs typeface="Fira Sans Extra Condensed Medium" panose="020B0604020202020204"/>
                    <a:sym typeface="Fira Sans Extra Condensed Medium" panose="020B0604020202020204"/>
                  </a:rPr>
                  <a:t>Threats</a:t>
                </a:r>
                <a:endParaRPr sz="2265" b="1">
                  <a:solidFill>
                    <a:schemeClr val="accent5"/>
                  </a:solidFill>
                  <a:latin typeface="Fira Sans Extra Condensed Medium" panose="020B0604020202020204"/>
                  <a:ea typeface="Fira Sans Extra Condensed Medium" panose="020B0604020202020204"/>
                  <a:cs typeface="Fira Sans Extra Condensed Medium" panose="020B0604020202020204"/>
                  <a:sym typeface="Fira Sans Extra Condensed Medium" panose="020B0604020202020204"/>
                </a:endParaRPr>
              </a:p>
            </p:txBody>
          </p:sp>
          <p:sp>
            <p:nvSpPr>
              <p:cNvPr id="19" name="Google Shape;497;p10"/>
              <p:cNvSpPr txBox="1"/>
              <p:nvPr/>
            </p:nvSpPr>
            <p:spPr>
              <a:xfrm>
                <a:off x="6227751" y="3308344"/>
                <a:ext cx="2518500" cy="1025700"/>
              </a:xfrm>
              <a:prstGeom prst="rect">
                <a:avLst/>
              </a:prstGeom>
              <a:no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r>
                  <a:rPr lang="en-IN" sz="1600" dirty="0">
                    <a:solidFill>
                      <a:srgbClr val="434343"/>
                    </a:solidFill>
                    <a:latin typeface="Roboto" panose="02000000000000000000"/>
                    <a:ea typeface="Roboto" panose="02000000000000000000"/>
                    <a:cs typeface="Roboto" panose="02000000000000000000"/>
                    <a:sym typeface="Roboto" panose="02000000000000000000"/>
                  </a:rPr>
                  <a:t>Competition from model control</a:t>
                </a:r>
              </a:p>
              <a:p>
                <a:pPr marL="0" marR="0" lvl="0" indent="0" algn="l" rtl="0">
                  <a:spcBef>
                    <a:spcPts val="0"/>
                  </a:spcBef>
                  <a:spcAft>
                    <a:spcPts val="0"/>
                  </a:spcAft>
                  <a:buNone/>
                </a:pPr>
                <a:r>
                  <a:rPr lang="en-IN" sz="1600" dirty="0">
                    <a:solidFill>
                      <a:srgbClr val="434343"/>
                    </a:solidFill>
                    <a:latin typeface="Roboto" panose="02000000000000000000"/>
                    <a:ea typeface="Roboto" panose="02000000000000000000"/>
                    <a:cs typeface="Roboto" panose="02000000000000000000"/>
                    <a:sym typeface="Roboto" panose="02000000000000000000"/>
                  </a:rPr>
                  <a:t>Complex System </a:t>
                </a:r>
                <a:r>
                  <a:rPr lang="en-IN" sz="1600" dirty="0" err="1">
                    <a:solidFill>
                      <a:srgbClr val="434343"/>
                    </a:solidFill>
                    <a:latin typeface="Roboto" panose="02000000000000000000"/>
                    <a:ea typeface="Roboto" panose="02000000000000000000"/>
                    <a:cs typeface="Roboto" panose="02000000000000000000"/>
                    <a:sym typeface="Roboto" panose="02000000000000000000"/>
                  </a:rPr>
                  <a:t>Behavior</a:t>
                </a:r>
                <a:endParaRPr sz="1600" dirty="0">
                  <a:solidFill>
                    <a:srgbClr val="434343"/>
                  </a:solidFill>
                  <a:latin typeface="Roboto" panose="02000000000000000000"/>
                  <a:ea typeface="Roboto" panose="02000000000000000000"/>
                  <a:cs typeface="Roboto" panose="02000000000000000000"/>
                  <a:sym typeface="Roboto" panose="02000000000000000000"/>
                </a:endParaRPr>
              </a:p>
            </p:txBody>
          </p:sp>
        </p:grpSp>
      </p:grpSp>
      <p:grpSp>
        <p:nvGrpSpPr>
          <p:cNvPr id="20" name="Google Shape;498;p10"/>
          <p:cNvGrpSpPr/>
          <p:nvPr/>
        </p:nvGrpSpPr>
        <p:grpSpPr>
          <a:xfrm>
            <a:off x="1220531" y="4498051"/>
            <a:ext cx="5124683" cy="1666103"/>
            <a:chOff x="1648349" y="3168878"/>
            <a:chExt cx="3843608" cy="1249608"/>
          </a:xfrm>
        </p:grpSpPr>
        <p:sp>
          <p:nvSpPr>
            <p:cNvPr id="21" name="Google Shape;499;p10"/>
            <p:cNvSpPr/>
            <p:nvPr/>
          </p:nvSpPr>
          <p:spPr>
            <a:xfrm>
              <a:off x="4593358" y="3752480"/>
              <a:ext cx="898599" cy="431632"/>
            </a:xfrm>
            <a:custGeom>
              <a:avLst/>
              <a:gdLst/>
              <a:ahLst/>
              <a:cxnLst/>
              <a:rect l="l" t="t" r="r" b="b"/>
              <a:pathLst>
                <a:path w="52055" h="25004" fill="none" extrusionOk="0">
                  <a:moveTo>
                    <a:pt x="52055" y="1"/>
                  </a:moveTo>
                  <a:lnTo>
                    <a:pt x="27052" y="25004"/>
                  </a:lnTo>
                  <a:lnTo>
                    <a:pt x="1" y="25004"/>
                  </a:lnTo>
                </a:path>
              </a:pathLst>
            </a:custGeom>
            <a:noFill/>
            <a:ln w="11025" cap="flat" cmpd="sng">
              <a:solidFill>
                <a:srgbClr val="4949E7"/>
              </a:solidFill>
              <a:prstDash val="solid"/>
              <a:miter lim="11906"/>
              <a:headEnd type="none" w="sm" len="sm"/>
              <a:tailEnd type="none" w="sm" len="sm"/>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nvGrpSpPr>
            <p:cNvPr id="22" name="Google Shape;500;p10"/>
            <p:cNvGrpSpPr/>
            <p:nvPr/>
          </p:nvGrpSpPr>
          <p:grpSpPr>
            <a:xfrm>
              <a:off x="1648349" y="3168878"/>
              <a:ext cx="3763140" cy="1249608"/>
              <a:chOff x="1648349" y="3168878"/>
              <a:chExt cx="3763140" cy="1249608"/>
            </a:xfrm>
          </p:grpSpPr>
          <p:sp>
            <p:nvSpPr>
              <p:cNvPr id="23" name="Google Shape;501;p10"/>
              <p:cNvSpPr txBox="1"/>
              <p:nvPr/>
            </p:nvSpPr>
            <p:spPr>
              <a:xfrm>
                <a:off x="1648349" y="3168878"/>
                <a:ext cx="1884600" cy="429600"/>
              </a:xfrm>
              <a:prstGeom prst="rect">
                <a:avLst/>
              </a:prstGeom>
              <a:noFill/>
              <a:ln>
                <a:noFill/>
              </a:ln>
            </p:spPr>
            <p:txBody>
              <a:bodyPr spcFirstLastPara="1" wrap="square" lIns="121900" tIns="121900" rIns="121900" bIns="121900" anchor="ctr" anchorCtr="0">
                <a:noAutofit/>
              </a:bodyPr>
              <a:lstStyle/>
              <a:p>
                <a:pPr marL="0" marR="0" lvl="0" indent="0" algn="ctr" rtl="0">
                  <a:spcBef>
                    <a:spcPts val="0"/>
                  </a:spcBef>
                  <a:spcAft>
                    <a:spcPts val="0"/>
                  </a:spcAft>
                  <a:buNone/>
                </a:pPr>
                <a:r>
                  <a:rPr lang="en-US" sz="2265" b="1">
                    <a:solidFill>
                      <a:schemeClr val="accent4"/>
                    </a:solidFill>
                    <a:latin typeface="Fira Sans Extra Condensed Medium" panose="020B0604020202020204"/>
                    <a:ea typeface="Fira Sans Extra Condensed Medium" panose="020B0604020202020204"/>
                    <a:cs typeface="Fira Sans Extra Condensed Medium" panose="020B0604020202020204"/>
                    <a:sym typeface="Fira Sans Extra Condensed Medium" panose="020B0604020202020204"/>
                  </a:rPr>
                  <a:t>Opportunities</a:t>
                </a:r>
                <a:endParaRPr sz="2265" b="1">
                  <a:solidFill>
                    <a:schemeClr val="accent4"/>
                  </a:solidFill>
                  <a:latin typeface="Fira Sans Extra Condensed Medium" panose="020B0604020202020204"/>
                  <a:ea typeface="Fira Sans Extra Condensed Medium" panose="020B0604020202020204"/>
                  <a:cs typeface="Fira Sans Extra Condensed Medium" panose="020B0604020202020204"/>
                  <a:sym typeface="Fira Sans Extra Condensed Medium" panose="020B0604020202020204"/>
                </a:endParaRPr>
              </a:p>
            </p:txBody>
          </p:sp>
          <p:sp>
            <p:nvSpPr>
              <p:cNvPr id="24" name="Google Shape;502;p10"/>
              <p:cNvSpPr txBox="1"/>
              <p:nvPr/>
            </p:nvSpPr>
            <p:spPr>
              <a:xfrm>
                <a:off x="1679789" y="3392786"/>
                <a:ext cx="3731700" cy="1025700"/>
              </a:xfrm>
              <a:prstGeom prst="rect">
                <a:avLst/>
              </a:prstGeom>
              <a:noFill/>
              <a:ln>
                <a:noFill/>
              </a:ln>
            </p:spPr>
            <p:txBody>
              <a:bodyPr spcFirstLastPara="1" wrap="square" lIns="121900" tIns="121900" rIns="121900" bIns="121900" anchor="ctr" anchorCtr="0">
                <a:noAutofit/>
              </a:bodyPr>
              <a:lstStyle/>
              <a:p>
                <a:pPr marL="0" marR="0" lvl="0" indent="0" algn="just" rtl="0">
                  <a:spcBef>
                    <a:spcPts val="0"/>
                  </a:spcBef>
                  <a:spcAft>
                    <a:spcPts val="0"/>
                  </a:spcAft>
                  <a:buNone/>
                </a:pPr>
                <a:r>
                  <a:rPr lang="en-IN" sz="1600" dirty="0">
                    <a:solidFill>
                      <a:srgbClr val="434343"/>
                    </a:solidFill>
                    <a:latin typeface="Roboto" panose="02000000000000000000"/>
                    <a:ea typeface="Roboto" panose="02000000000000000000"/>
                    <a:cs typeface="Roboto" panose="02000000000000000000"/>
                    <a:sym typeface="Roboto" panose="02000000000000000000"/>
                  </a:rPr>
                  <a:t>Emerging Technologies</a:t>
                </a:r>
              </a:p>
              <a:p>
                <a:pPr marL="0" marR="0" lvl="0" indent="0" algn="just" rtl="0">
                  <a:spcBef>
                    <a:spcPts val="0"/>
                  </a:spcBef>
                  <a:spcAft>
                    <a:spcPts val="0"/>
                  </a:spcAft>
                  <a:buNone/>
                </a:pPr>
                <a:r>
                  <a:rPr lang="en-IN" sz="1600" dirty="0" err="1">
                    <a:solidFill>
                      <a:srgbClr val="434343"/>
                    </a:solidFill>
                    <a:latin typeface="Roboto" panose="02000000000000000000"/>
                    <a:ea typeface="Roboto" panose="02000000000000000000"/>
                    <a:cs typeface="Roboto" panose="02000000000000000000"/>
                    <a:sym typeface="Roboto" panose="02000000000000000000"/>
                  </a:rPr>
                  <a:t>Intergration</a:t>
                </a:r>
                <a:r>
                  <a:rPr lang="en-IN" sz="1600" dirty="0">
                    <a:solidFill>
                      <a:srgbClr val="434343"/>
                    </a:solidFill>
                    <a:latin typeface="Roboto" panose="02000000000000000000"/>
                    <a:ea typeface="Roboto" panose="02000000000000000000"/>
                    <a:cs typeface="Roboto" panose="02000000000000000000"/>
                    <a:sym typeface="Roboto" panose="02000000000000000000"/>
                  </a:rPr>
                  <a:t> with machine learning </a:t>
                </a:r>
              </a:p>
              <a:p>
                <a:pPr marL="0" marR="0" lvl="0" indent="0" algn="just" rtl="0">
                  <a:spcBef>
                    <a:spcPts val="0"/>
                  </a:spcBef>
                  <a:spcAft>
                    <a:spcPts val="0"/>
                  </a:spcAft>
                  <a:buNone/>
                </a:pPr>
                <a:r>
                  <a:rPr lang="en-IN" sz="1600" dirty="0">
                    <a:solidFill>
                      <a:srgbClr val="434343"/>
                    </a:solidFill>
                    <a:latin typeface="Roboto" panose="02000000000000000000"/>
                    <a:ea typeface="Roboto" panose="02000000000000000000"/>
                    <a:cs typeface="Roboto" panose="02000000000000000000"/>
                    <a:sym typeface="Roboto" panose="02000000000000000000"/>
                  </a:rPr>
                  <a:t>Increased Demand for Automation</a:t>
                </a:r>
              </a:p>
            </p:txBody>
          </p:sp>
        </p:grpSp>
      </p:grpSp>
      <p:grpSp>
        <p:nvGrpSpPr>
          <p:cNvPr id="25" name="Google Shape;503;p10"/>
          <p:cNvGrpSpPr/>
          <p:nvPr/>
        </p:nvGrpSpPr>
        <p:grpSpPr>
          <a:xfrm>
            <a:off x="4564098" y="1912734"/>
            <a:ext cx="3978569" cy="3824127"/>
            <a:chOff x="4685401" y="2674734"/>
            <a:chExt cx="3978569" cy="3824127"/>
          </a:xfrm>
        </p:grpSpPr>
        <p:grpSp>
          <p:nvGrpSpPr>
            <p:cNvPr id="26" name="Google Shape;504;p10"/>
            <p:cNvGrpSpPr/>
            <p:nvPr/>
          </p:nvGrpSpPr>
          <p:grpSpPr>
            <a:xfrm>
              <a:off x="4685401" y="2674734"/>
              <a:ext cx="3978569" cy="3824127"/>
              <a:chOff x="4075801" y="1760334"/>
              <a:chExt cx="3978569" cy="3824127"/>
            </a:xfrm>
          </p:grpSpPr>
          <p:sp>
            <p:nvSpPr>
              <p:cNvPr id="31" name="Google Shape;505;p10"/>
              <p:cNvSpPr/>
              <p:nvPr/>
            </p:nvSpPr>
            <p:spPr>
              <a:xfrm>
                <a:off x="4075801" y="1760334"/>
                <a:ext cx="3978569" cy="3824127"/>
              </a:xfrm>
              <a:custGeom>
                <a:avLst/>
                <a:gdLst/>
                <a:ahLst/>
                <a:cxnLst/>
                <a:rect l="l" t="t" r="r" b="b"/>
                <a:pathLst>
                  <a:path w="172856" h="166146" extrusionOk="0">
                    <a:moveTo>
                      <a:pt x="86429" y="0"/>
                    </a:moveTo>
                    <a:cubicBezTo>
                      <a:pt x="77617" y="0"/>
                      <a:pt x="68807" y="3355"/>
                      <a:pt x="62104" y="10064"/>
                    </a:cubicBezTo>
                    <a:cubicBezTo>
                      <a:pt x="48673" y="23494"/>
                      <a:pt x="26837" y="45318"/>
                      <a:pt x="13419" y="58749"/>
                    </a:cubicBezTo>
                    <a:cubicBezTo>
                      <a:pt x="1" y="72167"/>
                      <a:pt x="1" y="93991"/>
                      <a:pt x="13419" y="107409"/>
                    </a:cubicBezTo>
                    <a:cubicBezTo>
                      <a:pt x="26837" y="120828"/>
                      <a:pt x="48673" y="142664"/>
                      <a:pt x="62092" y="156082"/>
                    </a:cubicBezTo>
                    <a:cubicBezTo>
                      <a:pt x="68801" y="162791"/>
                      <a:pt x="77614" y="166146"/>
                      <a:pt x="86428" y="166146"/>
                    </a:cubicBezTo>
                    <a:cubicBezTo>
                      <a:pt x="95242" y="166146"/>
                      <a:pt x="104055" y="162791"/>
                      <a:pt x="110764" y="156082"/>
                    </a:cubicBezTo>
                    <a:cubicBezTo>
                      <a:pt x="124183" y="142664"/>
                      <a:pt x="146019" y="120828"/>
                      <a:pt x="159437" y="107409"/>
                    </a:cubicBezTo>
                    <a:cubicBezTo>
                      <a:pt x="172855" y="93991"/>
                      <a:pt x="172855" y="72155"/>
                      <a:pt x="159437" y="58737"/>
                    </a:cubicBezTo>
                    <a:cubicBezTo>
                      <a:pt x="146019" y="45318"/>
                      <a:pt x="124183" y="23482"/>
                      <a:pt x="110764" y="10064"/>
                    </a:cubicBezTo>
                    <a:cubicBezTo>
                      <a:pt x="104055" y="3355"/>
                      <a:pt x="95242" y="0"/>
                      <a:pt x="86429" y="0"/>
                    </a:cubicBezTo>
                    <a:close/>
                  </a:path>
                </a:pathLst>
              </a:custGeom>
              <a:solidFill>
                <a:srgbClr val="EEEEEE"/>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nvGrpSpPr>
              <p:cNvPr id="32" name="Google Shape;506;p10"/>
              <p:cNvGrpSpPr/>
              <p:nvPr/>
            </p:nvGrpSpPr>
            <p:grpSpPr>
              <a:xfrm>
                <a:off x="4273832" y="1959046"/>
                <a:ext cx="3582661" cy="3426984"/>
                <a:chOff x="3205454" y="1469321"/>
                <a:chExt cx="2687063" cy="2570302"/>
              </a:xfrm>
            </p:grpSpPr>
            <p:sp>
              <p:nvSpPr>
                <p:cNvPr id="82" name="Google Shape;507;p10"/>
                <p:cNvSpPr/>
                <p:nvPr/>
              </p:nvSpPr>
              <p:spPr>
                <a:xfrm>
                  <a:off x="3205454" y="1964889"/>
                  <a:ext cx="683612" cy="1582609"/>
                </a:xfrm>
                <a:custGeom>
                  <a:avLst/>
                  <a:gdLst/>
                  <a:ahLst/>
                  <a:cxnLst/>
                  <a:rect l="l" t="t" r="r" b="b"/>
                  <a:pathLst>
                    <a:path w="39601" h="91679" extrusionOk="0">
                      <a:moveTo>
                        <a:pt x="34719" y="0"/>
                      </a:moveTo>
                      <a:lnTo>
                        <a:pt x="13538" y="21193"/>
                      </a:lnTo>
                      <a:cubicBezTo>
                        <a:pt x="1" y="34731"/>
                        <a:pt x="1" y="56745"/>
                        <a:pt x="13538" y="70283"/>
                      </a:cubicBezTo>
                      <a:lnTo>
                        <a:pt x="34922" y="91678"/>
                      </a:lnTo>
                      <a:lnTo>
                        <a:pt x="39601" y="86999"/>
                      </a:lnTo>
                      <a:cubicBezTo>
                        <a:pt x="31909" y="79307"/>
                        <a:pt x="24075" y="71473"/>
                        <a:pt x="18205" y="65603"/>
                      </a:cubicBezTo>
                      <a:cubicBezTo>
                        <a:pt x="7252" y="54650"/>
                        <a:pt x="7252" y="36826"/>
                        <a:pt x="18205" y="25872"/>
                      </a:cubicBezTo>
                      <a:lnTo>
                        <a:pt x="39399" y="4679"/>
                      </a:lnTo>
                      <a:lnTo>
                        <a:pt x="34719" y="0"/>
                      </a:lnTo>
                      <a:close/>
                    </a:path>
                  </a:pathLst>
                </a:custGeom>
                <a:solidFill>
                  <a:srgbClr val="2020BA"/>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83" name="Google Shape;508;p10"/>
                <p:cNvSpPr/>
                <p:nvPr/>
              </p:nvSpPr>
              <p:spPr>
                <a:xfrm>
                  <a:off x="3804826" y="1469321"/>
                  <a:ext cx="1537191" cy="625230"/>
                </a:xfrm>
                <a:custGeom>
                  <a:avLst/>
                  <a:gdLst/>
                  <a:ahLst/>
                  <a:cxnLst/>
                  <a:rect l="l" t="t" r="r" b="b"/>
                  <a:pathLst>
                    <a:path w="89048" h="36219" extrusionOk="0">
                      <a:moveTo>
                        <a:pt x="43101" y="0"/>
                      </a:moveTo>
                      <a:cubicBezTo>
                        <a:pt x="33826" y="0"/>
                        <a:pt x="25111" y="3608"/>
                        <a:pt x="18562" y="10156"/>
                      </a:cubicBezTo>
                      <a:lnTo>
                        <a:pt x="0" y="28706"/>
                      </a:lnTo>
                      <a:lnTo>
                        <a:pt x="4680" y="33385"/>
                      </a:lnTo>
                      <a:cubicBezTo>
                        <a:pt x="11430" y="26634"/>
                        <a:pt x="18086" y="19979"/>
                        <a:pt x="23229" y="14823"/>
                      </a:cubicBezTo>
                      <a:cubicBezTo>
                        <a:pt x="28712" y="9347"/>
                        <a:pt x="35910" y="6608"/>
                        <a:pt x="43105" y="6608"/>
                      </a:cubicBezTo>
                      <a:cubicBezTo>
                        <a:pt x="50301" y="6608"/>
                        <a:pt x="57496" y="9347"/>
                        <a:pt x="62973" y="14823"/>
                      </a:cubicBezTo>
                      <a:lnTo>
                        <a:pt x="84368" y="36219"/>
                      </a:lnTo>
                      <a:lnTo>
                        <a:pt x="89047" y="31540"/>
                      </a:lnTo>
                      <a:lnTo>
                        <a:pt x="67652" y="10156"/>
                      </a:lnTo>
                      <a:cubicBezTo>
                        <a:pt x="61103" y="3608"/>
                        <a:pt x="52388" y="0"/>
                        <a:pt x="43101" y="0"/>
                      </a:cubicBezTo>
                      <a:close/>
                    </a:path>
                  </a:pathLst>
                </a:custGeom>
                <a:solidFill>
                  <a:srgbClr val="C6282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84" name="Google Shape;509;p10"/>
                <p:cNvSpPr/>
                <p:nvPr/>
              </p:nvSpPr>
              <p:spPr>
                <a:xfrm>
                  <a:off x="5257602" y="2013797"/>
                  <a:ext cx="634915" cy="1484575"/>
                </a:xfrm>
                <a:custGeom>
                  <a:avLst/>
                  <a:gdLst/>
                  <a:ahLst/>
                  <a:cxnLst/>
                  <a:rect l="l" t="t" r="r" b="b"/>
                  <a:pathLst>
                    <a:path w="36780" h="86000" extrusionOk="0">
                      <a:moveTo>
                        <a:pt x="4894" y="1"/>
                      </a:moveTo>
                      <a:lnTo>
                        <a:pt x="215" y="4680"/>
                      </a:lnTo>
                      <a:lnTo>
                        <a:pt x="18563" y="23027"/>
                      </a:lnTo>
                      <a:cubicBezTo>
                        <a:pt x="29516" y="33981"/>
                        <a:pt x="29516" y="51817"/>
                        <a:pt x="18563" y="62770"/>
                      </a:cubicBezTo>
                      <a:cubicBezTo>
                        <a:pt x="13419" y="67914"/>
                        <a:pt x="6752" y="74569"/>
                        <a:pt x="1" y="81320"/>
                      </a:cubicBezTo>
                      <a:lnTo>
                        <a:pt x="4680" y="85999"/>
                      </a:lnTo>
                      <a:lnTo>
                        <a:pt x="23242" y="67450"/>
                      </a:lnTo>
                      <a:cubicBezTo>
                        <a:pt x="36779" y="53912"/>
                        <a:pt x="36779" y="31886"/>
                        <a:pt x="23242" y="18348"/>
                      </a:cubicBezTo>
                      <a:lnTo>
                        <a:pt x="4894" y="1"/>
                      </a:lnTo>
                      <a:close/>
                    </a:path>
                  </a:pathLst>
                </a:custGeom>
                <a:solidFill>
                  <a:srgbClr val="4685B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85" name="Google Shape;510;p10"/>
                <p:cNvSpPr/>
                <p:nvPr/>
              </p:nvSpPr>
              <p:spPr>
                <a:xfrm>
                  <a:off x="3808313" y="3417672"/>
                  <a:ext cx="1529993" cy="621951"/>
                </a:xfrm>
                <a:custGeom>
                  <a:avLst/>
                  <a:gdLst/>
                  <a:ahLst/>
                  <a:cxnLst/>
                  <a:rect l="l" t="t" r="r" b="b"/>
                  <a:pathLst>
                    <a:path w="88631" h="36029" extrusionOk="0">
                      <a:moveTo>
                        <a:pt x="83952" y="0"/>
                      </a:moveTo>
                      <a:cubicBezTo>
                        <a:pt x="76332" y="7632"/>
                        <a:pt x="68581" y="15383"/>
                        <a:pt x="62771" y="21193"/>
                      </a:cubicBezTo>
                      <a:cubicBezTo>
                        <a:pt x="57294" y="26670"/>
                        <a:pt x="50096" y="29409"/>
                        <a:pt x="42899" y="29409"/>
                      </a:cubicBezTo>
                      <a:cubicBezTo>
                        <a:pt x="35702" y="29409"/>
                        <a:pt x="28504" y="26670"/>
                        <a:pt x="23027" y="21193"/>
                      </a:cubicBezTo>
                      <a:cubicBezTo>
                        <a:pt x="17943" y="16098"/>
                        <a:pt x="11359" y="9525"/>
                        <a:pt x="4680" y="2846"/>
                      </a:cubicBezTo>
                      <a:lnTo>
                        <a:pt x="1" y="7525"/>
                      </a:lnTo>
                      <a:lnTo>
                        <a:pt x="18348" y="25873"/>
                      </a:lnTo>
                      <a:cubicBezTo>
                        <a:pt x="24897" y="32421"/>
                        <a:pt x="33612" y="36029"/>
                        <a:pt x="42899" y="36029"/>
                      </a:cubicBezTo>
                      <a:cubicBezTo>
                        <a:pt x="52186" y="36029"/>
                        <a:pt x="60901" y="32421"/>
                        <a:pt x="67450" y="25873"/>
                      </a:cubicBezTo>
                      <a:lnTo>
                        <a:pt x="88631" y="4679"/>
                      </a:lnTo>
                      <a:lnTo>
                        <a:pt x="83952" y="0"/>
                      </a:lnTo>
                      <a:close/>
                    </a:path>
                  </a:pathLst>
                </a:custGeom>
                <a:solidFill>
                  <a:srgbClr val="E0921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33" name="Google Shape;511;p10"/>
              <p:cNvGrpSpPr/>
              <p:nvPr/>
            </p:nvGrpSpPr>
            <p:grpSpPr>
              <a:xfrm>
                <a:off x="4810835" y="3672494"/>
                <a:ext cx="1254293" cy="1254316"/>
                <a:chOff x="3608126" y="2754370"/>
                <a:chExt cx="940720" cy="940737"/>
              </a:xfrm>
            </p:grpSpPr>
            <p:sp>
              <p:nvSpPr>
                <p:cNvPr id="80" name="Google Shape;512;p10"/>
                <p:cNvSpPr/>
                <p:nvPr/>
              </p:nvSpPr>
              <p:spPr>
                <a:xfrm>
                  <a:off x="3608126" y="2754370"/>
                  <a:ext cx="940720" cy="940737"/>
                </a:xfrm>
                <a:custGeom>
                  <a:avLst/>
                  <a:gdLst/>
                  <a:ahLst/>
                  <a:cxnLst/>
                  <a:rect l="l" t="t" r="r" b="b"/>
                  <a:pathLst>
                    <a:path w="54495" h="54496" extrusionOk="0">
                      <a:moveTo>
                        <a:pt x="27242" y="1"/>
                      </a:moveTo>
                      <a:cubicBezTo>
                        <a:pt x="12216" y="1"/>
                        <a:pt x="0" y="12229"/>
                        <a:pt x="0" y="27254"/>
                      </a:cubicBezTo>
                      <a:cubicBezTo>
                        <a:pt x="0" y="42280"/>
                        <a:pt x="12216" y="54496"/>
                        <a:pt x="27242" y="54496"/>
                      </a:cubicBezTo>
                      <a:cubicBezTo>
                        <a:pt x="42267" y="54496"/>
                        <a:pt x="54495" y="42280"/>
                        <a:pt x="54495" y="27254"/>
                      </a:cubicBezTo>
                      <a:lnTo>
                        <a:pt x="54495" y="1"/>
                      </a:lnTo>
                      <a:close/>
                    </a:path>
                  </a:pathLst>
                </a:custGeom>
                <a:solidFill>
                  <a:srgbClr val="4949E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81" name="Google Shape;513;p10"/>
                <p:cNvSpPr/>
                <p:nvPr/>
              </p:nvSpPr>
              <p:spPr>
                <a:xfrm>
                  <a:off x="3775219" y="2921482"/>
                  <a:ext cx="606552" cy="606535"/>
                </a:xfrm>
                <a:custGeom>
                  <a:avLst/>
                  <a:gdLst/>
                  <a:ahLst/>
                  <a:cxnLst/>
                  <a:rect l="l" t="t" r="r" b="b"/>
                  <a:pathLst>
                    <a:path w="35137" h="35136" extrusionOk="0">
                      <a:moveTo>
                        <a:pt x="17563" y="1"/>
                      </a:moveTo>
                      <a:cubicBezTo>
                        <a:pt x="7883" y="1"/>
                        <a:pt x="1" y="7883"/>
                        <a:pt x="1" y="17574"/>
                      </a:cubicBezTo>
                      <a:cubicBezTo>
                        <a:pt x="1" y="27254"/>
                        <a:pt x="7883" y="35136"/>
                        <a:pt x="17563" y="35136"/>
                      </a:cubicBezTo>
                      <a:cubicBezTo>
                        <a:pt x="27254" y="35136"/>
                        <a:pt x="35136" y="27254"/>
                        <a:pt x="35136" y="17574"/>
                      </a:cubicBezTo>
                      <a:lnTo>
                        <a:pt x="35136" y="1"/>
                      </a:ln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sp>
            <p:nvSpPr>
              <p:cNvPr id="34" name="Google Shape;514;p10"/>
              <p:cNvSpPr/>
              <p:nvPr/>
            </p:nvSpPr>
            <p:spPr>
              <a:xfrm>
                <a:off x="5174497" y="4091885"/>
                <a:ext cx="489196" cy="412113"/>
              </a:xfrm>
              <a:custGeom>
                <a:avLst/>
                <a:gdLst/>
                <a:ahLst/>
                <a:cxnLst/>
                <a:rect l="l" t="t" r="r" b="b"/>
                <a:pathLst>
                  <a:path w="21254" h="17905" extrusionOk="0">
                    <a:moveTo>
                      <a:pt x="12276" y="4022"/>
                    </a:moveTo>
                    <a:lnTo>
                      <a:pt x="11824" y="11761"/>
                    </a:lnTo>
                    <a:lnTo>
                      <a:pt x="9430" y="11761"/>
                    </a:lnTo>
                    <a:lnTo>
                      <a:pt x="8966" y="4022"/>
                    </a:lnTo>
                    <a:close/>
                    <a:moveTo>
                      <a:pt x="11824" y="13249"/>
                    </a:moveTo>
                    <a:lnTo>
                      <a:pt x="11824" y="15476"/>
                    </a:lnTo>
                    <a:lnTo>
                      <a:pt x="9430" y="15476"/>
                    </a:lnTo>
                    <a:lnTo>
                      <a:pt x="9430" y="13249"/>
                    </a:lnTo>
                    <a:close/>
                    <a:moveTo>
                      <a:pt x="10627" y="0"/>
                    </a:moveTo>
                    <a:cubicBezTo>
                      <a:pt x="9633" y="0"/>
                      <a:pt x="8639" y="492"/>
                      <a:pt x="8073" y="1474"/>
                    </a:cubicBezTo>
                    <a:lnTo>
                      <a:pt x="1144" y="13487"/>
                    </a:lnTo>
                    <a:cubicBezTo>
                      <a:pt x="1" y="15452"/>
                      <a:pt x="1418" y="17904"/>
                      <a:pt x="3692" y="17904"/>
                    </a:cubicBezTo>
                    <a:lnTo>
                      <a:pt x="17562" y="17904"/>
                    </a:lnTo>
                    <a:cubicBezTo>
                      <a:pt x="19836" y="17904"/>
                      <a:pt x="21253" y="15452"/>
                      <a:pt x="20110" y="13487"/>
                    </a:cubicBezTo>
                    <a:lnTo>
                      <a:pt x="17896" y="9630"/>
                    </a:lnTo>
                    <a:lnTo>
                      <a:pt x="13181" y="1474"/>
                    </a:lnTo>
                    <a:cubicBezTo>
                      <a:pt x="12615" y="492"/>
                      <a:pt x="11621" y="0"/>
                      <a:pt x="10627" y="0"/>
                    </a:cubicBezTo>
                    <a:close/>
                  </a:path>
                </a:pathLst>
              </a:custGeom>
              <a:solidFill>
                <a:srgbClr val="4949E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nvGrpSpPr>
              <p:cNvPr id="35" name="Google Shape;515;p10"/>
              <p:cNvGrpSpPr/>
              <p:nvPr/>
            </p:nvGrpSpPr>
            <p:grpSpPr>
              <a:xfrm>
                <a:off x="4810835" y="2418146"/>
                <a:ext cx="1254293" cy="1254293"/>
                <a:chOff x="3608126" y="1813609"/>
                <a:chExt cx="940720" cy="940720"/>
              </a:xfrm>
            </p:grpSpPr>
            <p:sp>
              <p:nvSpPr>
                <p:cNvPr id="78" name="Google Shape;516;p10"/>
                <p:cNvSpPr/>
                <p:nvPr/>
              </p:nvSpPr>
              <p:spPr>
                <a:xfrm>
                  <a:off x="3608126" y="1813609"/>
                  <a:ext cx="940720" cy="940720"/>
                </a:xfrm>
                <a:custGeom>
                  <a:avLst/>
                  <a:gdLst/>
                  <a:ahLst/>
                  <a:cxnLst/>
                  <a:rect l="l" t="t" r="r" b="b"/>
                  <a:pathLst>
                    <a:path w="54495" h="54495" extrusionOk="0">
                      <a:moveTo>
                        <a:pt x="27242" y="0"/>
                      </a:moveTo>
                      <a:cubicBezTo>
                        <a:pt x="12216" y="0"/>
                        <a:pt x="0" y="12228"/>
                        <a:pt x="0" y="27253"/>
                      </a:cubicBezTo>
                      <a:cubicBezTo>
                        <a:pt x="0" y="42279"/>
                        <a:pt x="12216" y="54495"/>
                        <a:pt x="27242" y="54495"/>
                      </a:cubicBezTo>
                      <a:lnTo>
                        <a:pt x="54495" y="54495"/>
                      </a:lnTo>
                      <a:lnTo>
                        <a:pt x="54495" y="27253"/>
                      </a:lnTo>
                      <a:cubicBezTo>
                        <a:pt x="54495" y="12228"/>
                        <a:pt x="42267" y="0"/>
                        <a:pt x="27242" y="0"/>
                      </a:cubicBez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79" name="Google Shape;517;p10"/>
                <p:cNvSpPr/>
                <p:nvPr/>
              </p:nvSpPr>
              <p:spPr>
                <a:xfrm>
                  <a:off x="3775219" y="1980703"/>
                  <a:ext cx="606552" cy="606552"/>
                </a:xfrm>
                <a:custGeom>
                  <a:avLst/>
                  <a:gdLst/>
                  <a:ahLst/>
                  <a:cxnLst/>
                  <a:rect l="l" t="t" r="r" b="b"/>
                  <a:pathLst>
                    <a:path w="35137" h="35137" extrusionOk="0">
                      <a:moveTo>
                        <a:pt x="17563" y="1"/>
                      </a:moveTo>
                      <a:cubicBezTo>
                        <a:pt x="7883" y="1"/>
                        <a:pt x="1" y="7883"/>
                        <a:pt x="1" y="17574"/>
                      </a:cubicBezTo>
                      <a:cubicBezTo>
                        <a:pt x="1" y="27254"/>
                        <a:pt x="7883" y="35136"/>
                        <a:pt x="17563" y="35136"/>
                      </a:cubicBezTo>
                      <a:lnTo>
                        <a:pt x="35136" y="35136"/>
                      </a:lnTo>
                      <a:lnTo>
                        <a:pt x="35136" y="17574"/>
                      </a:lnTo>
                      <a:cubicBezTo>
                        <a:pt x="35136" y="7883"/>
                        <a:pt x="27254" y="1"/>
                        <a:pt x="17563" y="1"/>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36" name="Google Shape;518;p10"/>
              <p:cNvGrpSpPr/>
              <p:nvPr/>
            </p:nvGrpSpPr>
            <p:grpSpPr>
              <a:xfrm>
                <a:off x="6065178" y="2418146"/>
                <a:ext cx="1254316" cy="1254293"/>
                <a:chOff x="4548883" y="1813609"/>
                <a:chExt cx="940737" cy="940720"/>
              </a:xfrm>
            </p:grpSpPr>
            <p:sp>
              <p:nvSpPr>
                <p:cNvPr id="76" name="Google Shape;519;p10"/>
                <p:cNvSpPr/>
                <p:nvPr/>
              </p:nvSpPr>
              <p:spPr>
                <a:xfrm>
                  <a:off x="4548883" y="1813609"/>
                  <a:ext cx="940737" cy="940720"/>
                </a:xfrm>
                <a:custGeom>
                  <a:avLst/>
                  <a:gdLst/>
                  <a:ahLst/>
                  <a:cxnLst/>
                  <a:rect l="l" t="t" r="r" b="b"/>
                  <a:pathLst>
                    <a:path w="54496" h="54495" extrusionOk="0">
                      <a:moveTo>
                        <a:pt x="27254" y="0"/>
                      </a:moveTo>
                      <a:cubicBezTo>
                        <a:pt x="12229" y="0"/>
                        <a:pt x="1" y="12228"/>
                        <a:pt x="1" y="27253"/>
                      </a:cubicBezTo>
                      <a:lnTo>
                        <a:pt x="1" y="54495"/>
                      </a:lnTo>
                      <a:lnTo>
                        <a:pt x="27254" y="54495"/>
                      </a:lnTo>
                      <a:cubicBezTo>
                        <a:pt x="42280" y="54495"/>
                        <a:pt x="54496" y="42279"/>
                        <a:pt x="54496" y="27253"/>
                      </a:cubicBezTo>
                      <a:cubicBezTo>
                        <a:pt x="54496" y="12228"/>
                        <a:pt x="42280" y="0"/>
                        <a:pt x="27254" y="0"/>
                      </a:cubicBez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77" name="Google Shape;520;p10"/>
                <p:cNvSpPr/>
                <p:nvPr/>
              </p:nvSpPr>
              <p:spPr>
                <a:xfrm>
                  <a:off x="4715994" y="1980703"/>
                  <a:ext cx="606552" cy="606552"/>
                </a:xfrm>
                <a:custGeom>
                  <a:avLst/>
                  <a:gdLst/>
                  <a:ahLst/>
                  <a:cxnLst/>
                  <a:rect l="l" t="t" r="r" b="b"/>
                  <a:pathLst>
                    <a:path w="35137" h="35137" extrusionOk="0">
                      <a:moveTo>
                        <a:pt x="17574" y="1"/>
                      </a:moveTo>
                      <a:cubicBezTo>
                        <a:pt x="7883" y="1"/>
                        <a:pt x="1" y="7883"/>
                        <a:pt x="1" y="17574"/>
                      </a:cubicBezTo>
                      <a:lnTo>
                        <a:pt x="1" y="35136"/>
                      </a:lnTo>
                      <a:lnTo>
                        <a:pt x="17574" y="35136"/>
                      </a:lnTo>
                      <a:cubicBezTo>
                        <a:pt x="27254" y="35136"/>
                        <a:pt x="35136" y="27254"/>
                        <a:pt x="35136" y="17574"/>
                      </a:cubicBezTo>
                      <a:cubicBezTo>
                        <a:pt x="35136" y="7883"/>
                        <a:pt x="27254" y="1"/>
                        <a:pt x="17574" y="1"/>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37" name="Google Shape;521;p10"/>
              <p:cNvGrpSpPr/>
              <p:nvPr/>
            </p:nvGrpSpPr>
            <p:grpSpPr>
              <a:xfrm>
                <a:off x="6514651" y="2887324"/>
                <a:ext cx="401739" cy="405369"/>
                <a:chOff x="4885988" y="2165492"/>
                <a:chExt cx="301304" cy="304027"/>
              </a:xfrm>
            </p:grpSpPr>
            <p:sp>
              <p:nvSpPr>
                <p:cNvPr id="74" name="Google Shape;522;p10"/>
                <p:cNvSpPr/>
                <p:nvPr/>
              </p:nvSpPr>
              <p:spPr>
                <a:xfrm>
                  <a:off x="4962655" y="2165492"/>
                  <a:ext cx="224637" cy="304027"/>
                </a:xfrm>
                <a:custGeom>
                  <a:avLst/>
                  <a:gdLst/>
                  <a:ahLst/>
                  <a:cxnLst/>
                  <a:rect l="l" t="t" r="r" b="b"/>
                  <a:pathLst>
                    <a:path w="13013" h="17612" extrusionOk="0">
                      <a:moveTo>
                        <a:pt x="9953" y="1"/>
                      </a:moveTo>
                      <a:cubicBezTo>
                        <a:pt x="9945" y="1"/>
                        <a:pt x="9938" y="1"/>
                        <a:pt x="9930" y="1"/>
                      </a:cubicBezTo>
                      <a:lnTo>
                        <a:pt x="5989" y="24"/>
                      </a:lnTo>
                      <a:cubicBezTo>
                        <a:pt x="5989" y="24"/>
                        <a:pt x="4310" y="203"/>
                        <a:pt x="2953" y="1060"/>
                      </a:cubicBezTo>
                      <a:cubicBezTo>
                        <a:pt x="2120" y="1584"/>
                        <a:pt x="1131" y="1846"/>
                        <a:pt x="143" y="1846"/>
                      </a:cubicBezTo>
                      <a:lnTo>
                        <a:pt x="0" y="1846"/>
                      </a:lnTo>
                      <a:lnTo>
                        <a:pt x="0" y="9109"/>
                      </a:lnTo>
                      <a:cubicBezTo>
                        <a:pt x="548" y="9168"/>
                        <a:pt x="1060" y="9407"/>
                        <a:pt x="1453" y="9823"/>
                      </a:cubicBezTo>
                      <a:cubicBezTo>
                        <a:pt x="1953" y="10347"/>
                        <a:pt x="2620" y="11026"/>
                        <a:pt x="3108" y="11454"/>
                      </a:cubicBezTo>
                      <a:cubicBezTo>
                        <a:pt x="4001" y="12252"/>
                        <a:pt x="3989" y="15455"/>
                        <a:pt x="3870" y="16729"/>
                      </a:cubicBezTo>
                      <a:cubicBezTo>
                        <a:pt x="3814" y="17272"/>
                        <a:pt x="4264" y="17611"/>
                        <a:pt x="4858" y="17611"/>
                      </a:cubicBezTo>
                      <a:cubicBezTo>
                        <a:pt x="5658" y="17611"/>
                        <a:pt x="6719" y="16996"/>
                        <a:pt x="7156" y="15431"/>
                      </a:cubicBezTo>
                      <a:cubicBezTo>
                        <a:pt x="7918" y="12705"/>
                        <a:pt x="6477" y="11216"/>
                        <a:pt x="7704" y="10954"/>
                      </a:cubicBezTo>
                      <a:cubicBezTo>
                        <a:pt x="8143" y="10854"/>
                        <a:pt x="8294" y="10830"/>
                        <a:pt x="9031" y="10830"/>
                      </a:cubicBezTo>
                      <a:cubicBezTo>
                        <a:pt x="9254" y="10830"/>
                        <a:pt x="9529" y="10833"/>
                        <a:pt x="9882" y="10835"/>
                      </a:cubicBezTo>
                      <a:cubicBezTo>
                        <a:pt x="9889" y="10835"/>
                        <a:pt x="9895" y="10835"/>
                        <a:pt x="9901" y="10835"/>
                      </a:cubicBezTo>
                      <a:cubicBezTo>
                        <a:pt x="11654" y="10835"/>
                        <a:pt x="13013" y="9197"/>
                        <a:pt x="12776" y="7347"/>
                      </a:cubicBezTo>
                      <a:lnTo>
                        <a:pt x="12823" y="2691"/>
                      </a:lnTo>
                      <a:cubicBezTo>
                        <a:pt x="12634" y="1152"/>
                        <a:pt x="11407" y="1"/>
                        <a:pt x="9953" y="1"/>
                      </a:cubicBez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75" name="Google Shape;523;p10"/>
                <p:cNvSpPr/>
                <p:nvPr/>
              </p:nvSpPr>
              <p:spPr>
                <a:xfrm>
                  <a:off x="4885988" y="2193856"/>
                  <a:ext cx="53048" cy="137116"/>
                </a:xfrm>
                <a:custGeom>
                  <a:avLst/>
                  <a:gdLst/>
                  <a:ahLst/>
                  <a:cxnLst/>
                  <a:rect l="l" t="t" r="r" b="b"/>
                  <a:pathLst>
                    <a:path w="3073" h="7943" extrusionOk="0">
                      <a:moveTo>
                        <a:pt x="60" y="1"/>
                      </a:moveTo>
                      <a:lnTo>
                        <a:pt x="0" y="7906"/>
                      </a:lnTo>
                      <a:lnTo>
                        <a:pt x="3013" y="7942"/>
                      </a:lnTo>
                      <a:lnTo>
                        <a:pt x="3072" y="36"/>
                      </a:lnTo>
                      <a:lnTo>
                        <a:pt x="60" y="1"/>
                      </a:ln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38" name="Google Shape;524;p10"/>
              <p:cNvGrpSpPr/>
              <p:nvPr/>
            </p:nvGrpSpPr>
            <p:grpSpPr>
              <a:xfrm>
                <a:off x="6065178" y="3672494"/>
                <a:ext cx="1254316" cy="1254316"/>
                <a:chOff x="4548883" y="2754370"/>
                <a:chExt cx="940737" cy="940737"/>
              </a:xfrm>
            </p:grpSpPr>
            <p:sp>
              <p:nvSpPr>
                <p:cNvPr id="72" name="Google Shape;525;p10"/>
                <p:cNvSpPr/>
                <p:nvPr/>
              </p:nvSpPr>
              <p:spPr>
                <a:xfrm>
                  <a:off x="4548883" y="2754370"/>
                  <a:ext cx="940737" cy="940737"/>
                </a:xfrm>
                <a:custGeom>
                  <a:avLst/>
                  <a:gdLst/>
                  <a:ahLst/>
                  <a:cxnLst/>
                  <a:rect l="l" t="t" r="r" b="b"/>
                  <a:pathLst>
                    <a:path w="54496" h="54496" extrusionOk="0">
                      <a:moveTo>
                        <a:pt x="1" y="1"/>
                      </a:moveTo>
                      <a:lnTo>
                        <a:pt x="1" y="27254"/>
                      </a:lnTo>
                      <a:cubicBezTo>
                        <a:pt x="1" y="42280"/>
                        <a:pt x="12229" y="54496"/>
                        <a:pt x="27254" y="54496"/>
                      </a:cubicBezTo>
                      <a:cubicBezTo>
                        <a:pt x="42280" y="54496"/>
                        <a:pt x="54496" y="42280"/>
                        <a:pt x="54496" y="27254"/>
                      </a:cubicBezTo>
                      <a:cubicBezTo>
                        <a:pt x="54496" y="12229"/>
                        <a:pt x="42280" y="1"/>
                        <a:pt x="27254"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73" name="Google Shape;526;p10"/>
                <p:cNvSpPr/>
                <p:nvPr/>
              </p:nvSpPr>
              <p:spPr>
                <a:xfrm>
                  <a:off x="4715994" y="2921482"/>
                  <a:ext cx="606552" cy="606535"/>
                </a:xfrm>
                <a:custGeom>
                  <a:avLst/>
                  <a:gdLst/>
                  <a:ahLst/>
                  <a:cxnLst/>
                  <a:rect l="l" t="t" r="r" b="b"/>
                  <a:pathLst>
                    <a:path w="35137" h="35136" extrusionOk="0">
                      <a:moveTo>
                        <a:pt x="1" y="1"/>
                      </a:moveTo>
                      <a:lnTo>
                        <a:pt x="1" y="17574"/>
                      </a:lnTo>
                      <a:cubicBezTo>
                        <a:pt x="1" y="27254"/>
                        <a:pt x="7883" y="35136"/>
                        <a:pt x="17574" y="35136"/>
                      </a:cubicBezTo>
                      <a:cubicBezTo>
                        <a:pt x="27254" y="35136"/>
                        <a:pt x="35136" y="27254"/>
                        <a:pt x="35136" y="17574"/>
                      </a:cubicBezTo>
                      <a:cubicBezTo>
                        <a:pt x="35136" y="7883"/>
                        <a:pt x="27254" y="1"/>
                        <a:pt x="17574" y="1"/>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39" name="Google Shape;527;p10"/>
              <p:cNvGrpSpPr/>
              <p:nvPr/>
            </p:nvGrpSpPr>
            <p:grpSpPr>
              <a:xfrm>
                <a:off x="6478467" y="4097293"/>
                <a:ext cx="473868" cy="460703"/>
                <a:chOff x="4858850" y="3072970"/>
                <a:chExt cx="355401" cy="345527"/>
              </a:xfrm>
            </p:grpSpPr>
            <p:sp>
              <p:nvSpPr>
                <p:cNvPr id="61" name="Google Shape;528;p10"/>
                <p:cNvSpPr/>
                <p:nvPr/>
              </p:nvSpPr>
              <p:spPr>
                <a:xfrm>
                  <a:off x="4931615" y="3147341"/>
                  <a:ext cx="204733" cy="220787"/>
                </a:xfrm>
                <a:custGeom>
                  <a:avLst/>
                  <a:gdLst/>
                  <a:ahLst/>
                  <a:cxnLst/>
                  <a:rect l="l" t="t" r="r" b="b"/>
                  <a:pathLst>
                    <a:path w="11860" h="12790" extrusionOk="0">
                      <a:moveTo>
                        <a:pt x="5525" y="3765"/>
                      </a:moveTo>
                      <a:lnTo>
                        <a:pt x="8371" y="3884"/>
                      </a:lnTo>
                      <a:lnTo>
                        <a:pt x="6668" y="5622"/>
                      </a:lnTo>
                      <a:lnTo>
                        <a:pt x="8668" y="5777"/>
                      </a:lnTo>
                      <a:lnTo>
                        <a:pt x="3489" y="10266"/>
                      </a:lnTo>
                      <a:lnTo>
                        <a:pt x="3489" y="10266"/>
                      </a:lnTo>
                      <a:lnTo>
                        <a:pt x="5489" y="6587"/>
                      </a:lnTo>
                      <a:lnTo>
                        <a:pt x="3382" y="6587"/>
                      </a:lnTo>
                      <a:lnTo>
                        <a:pt x="5525" y="3765"/>
                      </a:lnTo>
                      <a:close/>
                      <a:moveTo>
                        <a:pt x="6027" y="1"/>
                      </a:moveTo>
                      <a:cubicBezTo>
                        <a:pt x="5806" y="1"/>
                        <a:pt x="5583" y="13"/>
                        <a:pt x="5358" y="38"/>
                      </a:cubicBezTo>
                      <a:cubicBezTo>
                        <a:pt x="2715" y="336"/>
                        <a:pt x="572" y="2443"/>
                        <a:pt x="239" y="5075"/>
                      </a:cubicBezTo>
                      <a:cubicBezTo>
                        <a:pt x="0" y="7003"/>
                        <a:pt x="703" y="8766"/>
                        <a:pt x="1941" y="9992"/>
                      </a:cubicBezTo>
                      <a:cubicBezTo>
                        <a:pt x="2144" y="10194"/>
                        <a:pt x="2358" y="10397"/>
                        <a:pt x="2525" y="10623"/>
                      </a:cubicBezTo>
                      <a:cubicBezTo>
                        <a:pt x="2834" y="11028"/>
                        <a:pt x="3251" y="11647"/>
                        <a:pt x="3572" y="12445"/>
                      </a:cubicBezTo>
                      <a:cubicBezTo>
                        <a:pt x="3656" y="12659"/>
                        <a:pt x="3870" y="12790"/>
                        <a:pt x="4108" y="12790"/>
                      </a:cubicBezTo>
                      <a:lnTo>
                        <a:pt x="7966" y="12790"/>
                      </a:lnTo>
                      <a:cubicBezTo>
                        <a:pt x="8204" y="12790"/>
                        <a:pt x="8418" y="12659"/>
                        <a:pt x="8501" y="12445"/>
                      </a:cubicBezTo>
                      <a:cubicBezTo>
                        <a:pt x="9085" y="10992"/>
                        <a:pt x="9978" y="10123"/>
                        <a:pt x="9978" y="10123"/>
                      </a:cubicBezTo>
                      <a:lnTo>
                        <a:pt x="9966" y="10123"/>
                      </a:lnTo>
                      <a:cubicBezTo>
                        <a:pt x="11133" y="9051"/>
                        <a:pt x="11859" y="7527"/>
                        <a:pt x="11859" y="5837"/>
                      </a:cubicBezTo>
                      <a:cubicBezTo>
                        <a:pt x="11859" y="2616"/>
                        <a:pt x="9241" y="1"/>
                        <a:pt x="6027"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62" name="Google Shape;529;p10"/>
                <p:cNvSpPr/>
                <p:nvPr/>
              </p:nvSpPr>
              <p:spPr>
                <a:xfrm>
                  <a:off x="4983613" y="3375531"/>
                  <a:ext cx="104231" cy="42966"/>
                </a:xfrm>
                <a:custGeom>
                  <a:avLst/>
                  <a:gdLst/>
                  <a:ahLst/>
                  <a:cxnLst/>
                  <a:rect l="l" t="t" r="r" b="b"/>
                  <a:pathLst>
                    <a:path w="6038" h="2489" extrusionOk="0">
                      <a:moveTo>
                        <a:pt x="406" y="1"/>
                      </a:moveTo>
                      <a:cubicBezTo>
                        <a:pt x="179" y="1"/>
                        <a:pt x="1" y="191"/>
                        <a:pt x="1" y="417"/>
                      </a:cubicBezTo>
                      <a:lnTo>
                        <a:pt x="1" y="501"/>
                      </a:lnTo>
                      <a:cubicBezTo>
                        <a:pt x="1" y="727"/>
                        <a:pt x="179" y="905"/>
                        <a:pt x="406" y="905"/>
                      </a:cubicBezTo>
                      <a:lnTo>
                        <a:pt x="1799" y="905"/>
                      </a:lnTo>
                      <a:lnTo>
                        <a:pt x="1799" y="1275"/>
                      </a:lnTo>
                      <a:cubicBezTo>
                        <a:pt x="1799" y="1941"/>
                        <a:pt x="2346" y="2489"/>
                        <a:pt x="3013" y="2489"/>
                      </a:cubicBezTo>
                      <a:cubicBezTo>
                        <a:pt x="3680" y="2489"/>
                        <a:pt x="4227" y="1941"/>
                        <a:pt x="4227" y="1275"/>
                      </a:cubicBezTo>
                      <a:lnTo>
                        <a:pt x="4227" y="905"/>
                      </a:lnTo>
                      <a:lnTo>
                        <a:pt x="5620" y="905"/>
                      </a:lnTo>
                      <a:cubicBezTo>
                        <a:pt x="5847" y="905"/>
                        <a:pt x="6037" y="727"/>
                        <a:pt x="6037" y="501"/>
                      </a:cubicBezTo>
                      <a:lnTo>
                        <a:pt x="6037" y="417"/>
                      </a:lnTo>
                      <a:cubicBezTo>
                        <a:pt x="6037" y="191"/>
                        <a:pt x="5847" y="1"/>
                        <a:pt x="5620"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63" name="Google Shape;530;p10"/>
                <p:cNvSpPr/>
                <p:nvPr/>
              </p:nvSpPr>
              <p:spPr>
                <a:xfrm>
                  <a:off x="5028429" y="3072970"/>
                  <a:ext cx="14604" cy="46885"/>
                </a:xfrm>
                <a:custGeom>
                  <a:avLst/>
                  <a:gdLst/>
                  <a:ahLst/>
                  <a:cxnLst/>
                  <a:rect l="l" t="t" r="r" b="b"/>
                  <a:pathLst>
                    <a:path w="846" h="2716" extrusionOk="0">
                      <a:moveTo>
                        <a:pt x="417" y="1"/>
                      </a:moveTo>
                      <a:cubicBezTo>
                        <a:pt x="191" y="1"/>
                        <a:pt x="0" y="191"/>
                        <a:pt x="0" y="429"/>
                      </a:cubicBezTo>
                      <a:lnTo>
                        <a:pt x="0" y="2298"/>
                      </a:lnTo>
                      <a:cubicBezTo>
                        <a:pt x="0" y="2525"/>
                        <a:pt x="191" y="2715"/>
                        <a:pt x="417" y="2715"/>
                      </a:cubicBezTo>
                      <a:cubicBezTo>
                        <a:pt x="655" y="2715"/>
                        <a:pt x="846" y="2525"/>
                        <a:pt x="846" y="2298"/>
                      </a:cubicBezTo>
                      <a:lnTo>
                        <a:pt x="846" y="429"/>
                      </a:lnTo>
                      <a:cubicBezTo>
                        <a:pt x="846" y="191"/>
                        <a:pt x="655" y="1"/>
                        <a:pt x="417"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64" name="Google Shape;531;p10"/>
                <p:cNvSpPr/>
                <p:nvPr/>
              </p:nvSpPr>
              <p:spPr>
                <a:xfrm>
                  <a:off x="4942301" y="3096224"/>
                  <a:ext cx="32695" cy="42621"/>
                </a:xfrm>
                <a:custGeom>
                  <a:avLst/>
                  <a:gdLst/>
                  <a:ahLst/>
                  <a:cxnLst/>
                  <a:rect l="l" t="t" r="r" b="b"/>
                  <a:pathLst>
                    <a:path w="1894" h="2469" extrusionOk="0">
                      <a:moveTo>
                        <a:pt x="475" y="1"/>
                      </a:moveTo>
                      <a:cubicBezTo>
                        <a:pt x="402" y="1"/>
                        <a:pt x="329" y="19"/>
                        <a:pt x="262" y="59"/>
                      </a:cubicBezTo>
                      <a:cubicBezTo>
                        <a:pt x="60" y="178"/>
                        <a:pt x="1" y="440"/>
                        <a:pt x="108" y="642"/>
                      </a:cubicBezTo>
                      <a:lnTo>
                        <a:pt x="1048" y="2261"/>
                      </a:lnTo>
                      <a:cubicBezTo>
                        <a:pt x="1128" y="2397"/>
                        <a:pt x="1267" y="2468"/>
                        <a:pt x="1411" y="2468"/>
                      </a:cubicBezTo>
                      <a:cubicBezTo>
                        <a:pt x="1481" y="2468"/>
                        <a:pt x="1553" y="2451"/>
                        <a:pt x="1620" y="2416"/>
                      </a:cubicBezTo>
                      <a:cubicBezTo>
                        <a:pt x="1822" y="2297"/>
                        <a:pt x="1894" y="2035"/>
                        <a:pt x="1775" y="1833"/>
                      </a:cubicBezTo>
                      <a:lnTo>
                        <a:pt x="846" y="213"/>
                      </a:lnTo>
                      <a:cubicBezTo>
                        <a:pt x="766" y="78"/>
                        <a:pt x="622" y="1"/>
                        <a:pt x="475"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65" name="Google Shape;532;p10"/>
                <p:cNvSpPr/>
                <p:nvPr/>
              </p:nvSpPr>
              <p:spPr>
                <a:xfrm>
                  <a:off x="4880222" y="3159011"/>
                  <a:ext cx="44624" cy="30693"/>
                </a:xfrm>
                <a:custGeom>
                  <a:avLst/>
                  <a:gdLst/>
                  <a:ahLst/>
                  <a:cxnLst/>
                  <a:rect l="l" t="t" r="r" b="b"/>
                  <a:pathLst>
                    <a:path w="2585" h="1778" extrusionOk="0">
                      <a:moveTo>
                        <a:pt x="479" y="0"/>
                      </a:moveTo>
                      <a:cubicBezTo>
                        <a:pt x="332" y="0"/>
                        <a:pt x="188" y="72"/>
                        <a:pt x="108" y="208"/>
                      </a:cubicBezTo>
                      <a:cubicBezTo>
                        <a:pt x="1" y="410"/>
                        <a:pt x="72" y="672"/>
                        <a:pt x="275" y="791"/>
                      </a:cubicBezTo>
                      <a:lnTo>
                        <a:pt x="1882" y="1720"/>
                      </a:lnTo>
                      <a:cubicBezTo>
                        <a:pt x="1949" y="1759"/>
                        <a:pt x="2022" y="1778"/>
                        <a:pt x="2094" y="1778"/>
                      </a:cubicBezTo>
                      <a:cubicBezTo>
                        <a:pt x="2242" y="1778"/>
                        <a:pt x="2386" y="1701"/>
                        <a:pt x="2465" y="1565"/>
                      </a:cubicBezTo>
                      <a:cubicBezTo>
                        <a:pt x="2585" y="1363"/>
                        <a:pt x="2513" y="1113"/>
                        <a:pt x="2311" y="994"/>
                      </a:cubicBezTo>
                      <a:lnTo>
                        <a:pt x="691" y="53"/>
                      </a:lnTo>
                      <a:cubicBezTo>
                        <a:pt x="625" y="18"/>
                        <a:pt x="552" y="0"/>
                        <a:pt x="479"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66" name="Google Shape;533;p10"/>
                <p:cNvSpPr/>
                <p:nvPr/>
              </p:nvSpPr>
              <p:spPr>
                <a:xfrm>
                  <a:off x="4858850" y="3244397"/>
                  <a:ext cx="46885" cy="14604"/>
                </a:xfrm>
                <a:custGeom>
                  <a:avLst/>
                  <a:gdLst/>
                  <a:ahLst/>
                  <a:cxnLst/>
                  <a:rect l="l" t="t" r="r" b="b"/>
                  <a:pathLst>
                    <a:path w="2716" h="846" extrusionOk="0">
                      <a:moveTo>
                        <a:pt x="417" y="0"/>
                      </a:moveTo>
                      <a:cubicBezTo>
                        <a:pt x="191" y="0"/>
                        <a:pt x="1" y="191"/>
                        <a:pt x="1" y="417"/>
                      </a:cubicBezTo>
                      <a:cubicBezTo>
                        <a:pt x="1" y="655"/>
                        <a:pt x="191" y="846"/>
                        <a:pt x="417" y="846"/>
                      </a:cubicBezTo>
                      <a:lnTo>
                        <a:pt x="2287" y="846"/>
                      </a:lnTo>
                      <a:cubicBezTo>
                        <a:pt x="2525" y="846"/>
                        <a:pt x="2715" y="655"/>
                        <a:pt x="2715" y="417"/>
                      </a:cubicBezTo>
                      <a:cubicBezTo>
                        <a:pt x="2715" y="191"/>
                        <a:pt x="2525" y="0"/>
                        <a:pt x="2287"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67" name="Google Shape;534;p10"/>
                <p:cNvSpPr/>
                <p:nvPr/>
              </p:nvSpPr>
              <p:spPr>
                <a:xfrm>
                  <a:off x="4881050" y="3313279"/>
                  <a:ext cx="44624" cy="30796"/>
                </a:xfrm>
                <a:custGeom>
                  <a:avLst/>
                  <a:gdLst/>
                  <a:ahLst/>
                  <a:cxnLst/>
                  <a:rect l="l" t="t" r="r" b="b"/>
                  <a:pathLst>
                    <a:path w="2585" h="1784" extrusionOk="0">
                      <a:moveTo>
                        <a:pt x="2105" y="1"/>
                      </a:moveTo>
                      <a:cubicBezTo>
                        <a:pt x="2033" y="1"/>
                        <a:pt x="1960" y="19"/>
                        <a:pt x="1894" y="58"/>
                      </a:cubicBezTo>
                      <a:lnTo>
                        <a:pt x="274" y="987"/>
                      </a:lnTo>
                      <a:cubicBezTo>
                        <a:pt x="72" y="1106"/>
                        <a:pt x="0" y="1368"/>
                        <a:pt x="120" y="1571"/>
                      </a:cubicBezTo>
                      <a:cubicBezTo>
                        <a:pt x="199" y="1706"/>
                        <a:pt x="343" y="1783"/>
                        <a:pt x="491" y="1783"/>
                      </a:cubicBezTo>
                      <a:cubicBezTo>
                        <a:pt x="563" y="1783"/>
                        <a:pt x="636" y="1765"/>
                        <a:pt x="703" y="1725"/>
                      </a:cubicBezTo>
                      <a:lnTo>
                        <a:pt x="2310" y="797"/>
                      </a:lnTo>
                      <a:cubicBezTo>
                        <a:pt x="2513" y="678"/>
                        <a:pt x="2584" y="416"/>
                        <a:pt x="2465" y="213"/>
                      </a:cubicBezTo>
                      <a:cubicBezTo>
                        <a:pt x="2393" y="78"/>
                        <a:pt x="2252" y="1"/>
                        <a:pt x="2105"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68" name="Google Shape;535;p10"/>
                <p:cNvSpPr/>
                <p:nvPr/>
              </p:nvSpPr>
              <p:spPr>
                <a:xfrm>
                  <a:off x="5148255" y="3311639"/>
                  <a:ext cx="44624" cy="30779"/>
                </a:xfrm>
                <a:custGeom>
                  <a:avLst/>
                  <a:gdLst/>
                  <a:ahLst/>
                  <a:cxnLst/>
                  <a:rect l="l" t="t" r="r" b="b"/>
                  <a:pathLst>
                    <a:path w="2585" h="1783" extrusionOk="0">
                      <a:moveTo>
                        <a:pt x="491" y="0"/>
                      </a:moveTo>
                      <a:cubicBezTo>
                        <a:pt x="344" y="0"/>
                        <a:pt x="200" y="77"/>
                        <a:pt x="120" y="213"/>
                      </a:cubicBezTo>
                      <a:cubicBezTo>
                        <a:pt x="1" y="415"/>
                        <a:pt x="72" y="677"/>
                        <a:pt x="274" y="796"/>
                      </a:cubicBezTo>
                      <a:lnTo>
                        <a:pt x="1894" y="1725"/>
                      </a:lnTo>
                      <a:cubicBezTo>
                        <a:pt x="1960" y="1764"/>
                        <a:pt x="2034" y="1783"/>
                        <a:pt x="2106" y="1783"/>
                      </a:cubicBezTo>
                      <a:cubicBezTo>
                        <a:pt x="2253" y="1783"/>
                        <a:pt x="2397" y="1706"/>
                        <a:pt x="2477" y="1570"/>
                      </a:cubicBezTo>
                      <a:cubicBezTo>
                        <a:pt x="2584" y="1368"/>
                        <a:pt x="2525" y="1106"/>
                        <a:pt x="2322" y="999"/>
                      </a:cubicBezTo>
                      <a:lnTo>
                        <a:pt x="703" y="58"/>
                      </a:lnTo>
                      <a:cubicBezTo>
                        <a:pt x="636" y="19"/>
                        <a:pt x="563" y="0"/>
                        <a:pt x="491"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69" name="Google Shape;536;p10"/>
                <p:cNvSpPr/>
                <p:nvPr/>
              </p:nvSpPr>
              <p:spPr>
                <a:xfrm>
                  <a:off x="5167366" y="3242550"/>
                  <a:ext cx="46885" cy="14604"/>
                </a:xfrm>
                <a:custGeom>
                  <a:avLst/>
                  <a:gdLst/>
                  <a:ahLst/>
                  <a:cxnLst/>
                  <a:rect l="l" t="t" r="r" b="b"/>
                  <a:pathLst>
                    <a:path w="2716" h="846" extrusionOk="0">
                      <a:moveTo>
                        <a:pt x="430" y="0"/>
                      </a:moveTo>
                      <a:cubicBezTo>
                        <a:pt x="191" y="0"/>
                        <a:pt x="1" y="191"/>
                        <a:pt x="1" y="417"/>
                      </a:cubicBezTo>
                      <a:cubicBezTo>
                        <a:pt x="1" y="655"/>
                        <a:pt x="191" y="846"/>
                        <a:pt x="430" y="846"/>
                      </a:cubicBezTo>
                      <a:lnTo>
                        <a:pt x="2299" y="846"/>
                      </a:lnTo>
                      <a:cubicBezTo>
                        <a:pt x="2525" y="846"/>
                        <a:pt x="2716" y="655"/>
                        <a:pt x="2716" y="417"/>
                      </a:cubicBezTo>
                      <a:cubicBezTo>
                        <a:pt x="2716" y="191"/>
                        <a:pt x="2525" y="0"/>
                        <a:pt x="2299"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70" name="Google Shape;537;p10"/>
                <p:cNvSpPr/>
                <p:nvPr/>
              </p:nvSpPr>
              <p:spPr>
                <a:xfrm>
                  <a:off x="5147426" y="3157475"/>
                  <a:ext cx="44624" cy="30693"/>
                </a:xfrm>
                <a:custGeom>
                  <a:avLst/>
                  <a:gdLst/>
                  <a:ahLst/>
                  <a:cxnLst/>
                  <a:rect l="l" t="t" r="r" b="b"/>
                  <a:pathLst>
                    <a:path w="2585" h="1778" extrusionOk="0">
                      <a:moveTo>
                        <a:pt x="2103" y="1"/>
                      </a:moveTo>
                      <a:cubicBezTo>
                        <a:pt x="2033" y="1"/>
                        <a:pt x="1961" y="19"/>
                        <a:pt x="1894" y="59"/>
                      </a:cubicBezTo>
                      <a:lnTo>
                        <a:pt x="275" y="987"/>
                      </a:lnTo>
                      <a:cubicBezTo>
                        <a:pt x="72" y="1106"/>
                        <a:pt x="1" y="1368"/>
                        <a:pt x="120" y="1571"/>
                      </a:cubicBezTo>
                      <a:cubicBezTo>
                        <a:pt x="200" y="1706"/>
                        <a:pt x="339" y="1778"/>
                        <a:pt x="483" y="1778"/>
                      </a:cubicBezTo>
                      <a:cubicBezTo>
                        <a:pt x="553" y="1778"/>
                        <a:pt x="625" y="1761"/>
                        <a:pt x="692" y="1725"/>
                      </a:cubicBezTo>
                      <a:lnTo>
                        <a:pt x="2311" y="785"/>
                      </a:lnTo>
                      <a:cubicBezTo>
                        <a:pt x="2513" y="666"/>
                        <a:pt x="2585" y="416"/>
                        <a:pt x="2466" y="213"/>
                      </a:cubicBezTo>
                      <a:cubicBezTo>
                        <a:pt x="2386" y="78"/>
                        <a:pt x="2247" y="1"/>
                        <a:pt x="2103" y="1"/>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71" name="Google Shape;538;p10"/>
                <p:cNvSpPr/>
                <p:nvPr/>
              </p:nvSpPr>
              <p:spPr>
                <a:xfrm>
                  <a:off x="5096465" y="3095412"/>
                  <a:ext cx="32902" cy="42500"/>
                </a:xfrm>
                <a:custGeom>
                  <a:avLst/>
                  <a:gdLst/>
                  <a:ahLst/>
                  <a:cxnLst/>
                  <a:rect l="l" t="t" r="r" b="b"/>
                  <a:pathLst>
                    <a:path w="1906" h="2462" extrusionOk="0">
                      <a:moveTo>
                        <a:pt x="1419" y="0"/>
                      </a:moveTo>
                      <a:cubicBezTo>
                        <a:pt x="1272" y="0"/>
                        <a:pt x="1128" y="77"/>
                        <a:pt x="1048" y="213"/>
                      </a:cubicBezTo>
                      <a:lnTo>
                        <a:pt x="119" y="1832"/>
                      </a:lnTo>
                      <a:cubicBezTo>
                        <a:pt x="0" y="2034"/>
                        <a:pt x="72" y="2284"/>
                        <a:pt x="274" y="2403"/>
                      </a:cubicBezTo>
                      <a:cubicBezTo>
                        <a:pt x="341" y="2443"/>
                        <a:pt x="414" y="2461"/>
                        <a:pt x="486" y="2461"/>
                      </a:cubicBezTo>
                      <a:cubicBezTo>
                        <a:pt x="634" y="2461"/>
                        <a:pt x="778" y="2384"/>
                        <a:pt x="857" y="2249"/>
                      </a:cubicBezTo>
                      <a:lnTo>
                        <a:pt x="1786" y="629"/>
                      </a:lnTo>
                      <a:cubicBezTo>
                        <a:pt x="1905" y="427"/>
                        <a:pt x="1834" y="177"/>
                        <a:pt x="1631" y="58"/>
                      </a:cubicBezTo>
                      <a:cubicBezTo>
                        <a:pt x="1565" y="19"/>
                        <a:pt x="1492" y="0"/>
                        <a:pt x="1419" y="0"/>
                      </a:cubicBez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40" name="Google Shape;539;p10"/>
              <p:cNvGrpSpPr/>
              <p:nvPr/>
            </p:nvGrpSpPr>
            <p:grpSpPr>
              <a:xfrm>
                <a:off x="5314538" y="2951176"/>
                <a:ext cx="1499581" cy="1442921"/>
                <a:chOff x="3985903" y="2213381"/>
                <a:chExt cx="1124686" cy="1082191"/>
              </a:xfrm>
            </p:grpSpPr>
            <p:sp>
              <p:nvSpPr>
                <p:cNvPr id="48" name="Google Shape;540;p10"/>
                <p:cNvSpPr/>
                <p:nvPr/>
              </p:nvSpPr>
              <p:spPr>
                <a:xfrm>
                  <a:off x="3987353" y="2214624"/>
                  <a:ext cx="1123236" cy="1079614"/>
                </a:xfrm>
                <a:custGeom>
                  <a:avLst/>
                  <a:gdLst/>
                  <a:ahLst/>
                  <a:cxnLst/>
                  <a:rect l="l" t="t" r="r" b="b"/>
                  <a:pathLst>
                    <a:path w="65068" h="62541" extrusionOk="0">
                      <a:moveTo>
                        <a:pt x="32529" y="0"/>
                      </a:moveTo>
                      <a:cubicBezTo>
                        <a:pt x="29212" y="0"/>
                        <a:pt x="25896" y="1262"/>
                        <a:pt x="23372" y="3786"/>
                      </a:cubicBezTo>
                      <a:lnTo>
                        <a:pt x="5048" y="22110"/>
                      </a:lnTo>
                      <a:cubicBezTo>
                        <a:pt x="0" y="27158"/>
                        <a:pt x="0" y="35374"/>
                        <a:pt x="5048" y="40434"/>
                      </a:cubicBezTo>
                      <a:lnTo>
                        <a:pt x="23372" y="58746"/>
                      </a:lnTo>
                      <a:cubicBezTo>
                        <a:pt x="25896" y="61276"/>
                        <a:pt x="29212" y="62541"/>
                        <a:pt x="32528" y="62541"/>
                      </a:cubicBezTo>
                      <a:cubicBezTo>
                        <a:pt x="35844" y="62541"/>
                        <a:pt x="39160" y="61276"/>
                        <a:pt x="41684" y="58746"/>
                      </a:cubicBezTo>
                      <a:cubicBezTo>
                        <a:pt x="46744" y="53697"/>
                        <a:pt x="54959" y="45482"/>
                        <a:pt x="60008" y="40422"/>
                      </a:cubicBezTo>
                      <a:cubicBezTo>
                        <a:pt x="65068" y="35374"/>
                        <a:pt x="65068" y="27158"/>
                        <a:pt x="60008" y="22110"/>
                      </a:cubicBezTo>
                      <a:cubicBezTo>
                        <a:pt x="54959" y="17062"/>
                        <a:pt x="46744" y="8835"/>
                        <a:pt x="41696" y="3786"/>
                      </a:cubicBezTo>
                      <a:cubicBezTo>
                        <a:pt x="39166" y="1262"/>
                        <a:pt x="35847" y="0"/>
                        <a:pt x="32529" y="0"/>
                      </a:cubicBezTo>
                      <a:close/>
                    </a:path>
                  </a:pathLst>
                </a:custGeom>
                <a:solidFill>
                  <a:srgbClr val="FFFFFF"/>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nvGrpSpPr>
                <p:cNvPr id="49" name="Google Shape;541;p10"/>
                <p:cNvGrpSpPr/>
                <p:nvPr/>
              </p:nvGrpSpPr>
              <p:grpSpPr>
                <a:xfrm>
                  <a:off x="4380547" y="2919635"/>
                  <a:ext cx="636781" cy="375937"/>
                  <a:chOff x="4380547" y="2919635"/>
                  <a:chExt cx="636781" cy="375937"/>
                </a:xfrm>
              </p:grpSpPr>
              <p:sp>
                <p:nvSpPr>
                  <p:cNvPr id="59" name="Google Shape;542;p10"/>
                  <p:cNvSpPr/>
                  <p:nvPr/>
                </p:nvSpPr>
                <p:spPr>
                  <a:xfrm>
                    <a:off x="4380547" y="3114281"/>
                    <a:ext cx="336481" cy="181291"/>
                  </a:xfrm>
                  <a:custGeom>
                    <a:avLst/>
                    <a:gdLst/>
                    <a:ahLst/>
                    <a:cxnLst/>
                    <a:rect l="l" t="t" r="r" b="b"/>
                    <a:pathLst>
                      <a:path w="19492" h="10502" extrusionOk="0">
                        <a:moveTo>
                          <a:pt x="1" y="1"/>
                        </a:moveTo>
                        <a:lnTo>
                          <a:pt x="1" y="6097"/>
                        </a:lnTo>
                        <a:lnTo>
                          <a:pt x="13" y="6121"/>
                        </a:lnTo>
                        <a:cubicBezTo>
                          <a:pt x="156" y="6287"/>
                          <a:pt x="322" y="6466"/>
                          <a:pt x="537" y="6692"/>
                        </a:cubicBezTo>
                        <a:cubicBezTo>
                          <a:pt x="3001" y="9145"/>
                          <a:pt x="6263" y="10502"/>
                          <a:pt x="9752" y="10502"/>
                        </a:cubicBezTo>
                        <a:cubicBezTo>
                          <a:pt x="13241" y="10502"/>
                          <a:pt x="16503" y="9145"/>
                          <a:pt x="18956" y="6692"/>
                        </a:cubicBezTo>
                        <a:lnTo>
                          <a:pt x="19491" y="6144"/>
                        </a:lnTo>
                        <a:lnTo>
                          <a:pt x="19491" y="1"/>
                        </a:lnTo>
                        <a:lnTo>
                          <a:pt x="18658" y="846"/>
                        </a:lnTo>
                        <a:cubicBezTo>
                          <a:pt x="18205" y="1299"/>
                          <a:pt x="17777" y="1727"/>
                          <a:pt x="17372" y="2132"/>
                        </a:cubicBezTo>
                        <a:cubicBezTo>
                          <a:pt x="15336" y="4168"/>
                          <a:pt x="12633" y="5287"/>
                          <a:pt x="9752" y="5287"/>
                        </a:cubicBezTo>
                        <a:cubicBezTo>
                          <a:pt x="6871" y="5287"/>
                          <a:pt x="4156" y="4168"/>
                          <a:pt x="2132" y="2132"/>
                        </a:cubicBezTo>
                        <a:lnTo>
                          <a:pt x="1" y="1"/>
                        </a:ln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60" name="Google Shape;543;p10"/>
                  <p:cNvSpPr/>
                  <p:nvPr/>
                </p:nvSpPr>
                <p:spPr>
                  <a:xfrm>
                    <a:off x="4714354" y="2919635"/>
                    <a:ext cx="302974" cy="303181"/>
                  </a:xfrm>
                  <a:custGeom>
                    <a:avLst/>
                    <a:gdLst/>
                    <a:ahLst/>
                    <a:cxnLst/>
                    <a:rect l="l" t="t" r="r" b="b"/>
                    <a:pathLst>
                      <a:path w="17551" h="17563" extrusionOk="0">
                        <a:moveTo>
                          <a:pt x="1" y="1"/>
                        </a:moveTo>
                        <a:lnTo>
                          <a:pt x="1" y="17562"/>
                        </a:lnTo>
                        <a:lnTo>
                          <a:pt x="17550" y="1"/>
                        </a:lnTo>
                        <a:close/>
                      </a:path>
                    </a:pathLst>
                  </a:custGeom>
                  <a:solidFill>
                    <a:srgbClr val="FCBD24"/>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50" name="Google Shape;544;p10"/>
                <p:cNvGrpSpPr/>
                <p:nvPr/>
              </p:nvGrpSpPr>
              <p:grpSpPr>
                <a:xfrm>
                  <a:off x="4714354" y="2285940"/>
                  <a:ext cx="375747" cy="636160"/>
                  <a:chOff x="4714354" y="2285940"/>
                  <a:chExt cx="375747" cy="636160"/>
                </a:xfrm>
              </p:grpSpPr>
              <p:sp>
                <p:nvSpPr>
                  <p:cNvPr id="57" name="Google Shape;545;p10"/>
                  <p:cNvSpPr/>
                  <p:nvPr/>
                </p:nvSpPr>
                <p:spPr>
                  <a:xfrm>
                    <a:off x="4908793" y="2585619"/>
                    <a:ext cx="181308" cy="336481"/>
                  </a:xfrm>
                  <a:custGeom>
                    <a:avLst/>
                    <a:gdLst/>
                    <a:ahLst/>
                    <a:cxnLst/>
                    <a:rect l="l" t="t" r="r" b="b"/>
                    <a:pathLst>
                      <a:path w="10503" h="19492" extrusionOk="0">
                        <a:moveTo>
                          <a:pt x="13" y="1"/>
                        </a:moveTo>
                        <a:lnTo>
                          <a:pt x="2132" y="2144"/>
                        </a:lnTo>
                        <a:cubicBezTo>
                          <a:pt x="6347" y="6347"/>
                          <a:pt x="6347" y="13169"/>
                          <a:pt x="2132" y="17372"/>
                        </a:cubicBezTo>
                        <a:lnTo>
                          <a:pt x="1" y="19491"/>
                        </a:lnTo>
                        <a:lnTo>
                          <a:pt x="6156" y="19491"/>
                        </a:lnTo>
                        <a:lnTo>
                          <a:pt x="6156" y="19456"/>
                        </a:lnTo>
                        <a:lnTo>
                          <a:pt x="6650" y="18904"/>
                        </a:lnTo>
                        <a:lnTo>
                          <a:pt x="6650" y="18904"/>
                        </a:lnTo>
                        <a:lnTo>
                          <a:pt x="6692" y="18968"/>
                        </a:lnTo>
                        <a:cubicBezTo>
                          <a:pt x="9157" y="16515"/>
                          <a:pt x="10502" y="13264"/>
                          <a:pt x="10502" y="9776"/>
                        </a:cubicBezTo>
                        <a:cubicBezTo>
                          <a:pt x="10502" y="6299"/>
                          <a:pt x="9145" y="3013"/>
                          <a:pt x="6692" y="549"/>
                        </a:cubicBezTo>
                        <a:lnTo>
                          <a:pt x="6144" y="1"/>
                        </a:ln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58" name="Google Shape;546;p10"/>
                  <p:cNvSpPr/>
                  <p:nvPr/>
                </p:nvSpPr>
                <p:spPr>
                  <a:xfrm>
                    <a:off x="4714354" y="2285940"/>
                    <a:ext cx="303181" cy="302146"/>
                  </a:xfrm>
                  <a:custGeom>
                    <a:avLst/>
                    <a:gdLst/>
                    <a:ahLst/>
                    <a:cxnLst/>
                    <a:rect l="l" t="t" r="r" b="b"/>
                    <a:pathLst>
                      <a:path w="17563" h="17503" extrusionOk="0">
                        <a:moveTo>
                          <a:pt x="1" y="1"/>
                        </a:moveTo>
                        <a:lnTo>
                          <a:pt x="1" y="17503"/>
                        </a:lnTo>
                        <a:lnTo>
                          <a:pt x="17562" y="17503"/>
                        </a:lnTo>
                        <a:lnTo>
                          <a:pt x="17146" y="17098"/>
                        </a:lnTo>
                        <a:cubicBezTo>
                          <a:pt x="12240" y="12193"/>
                          <a:pt x="4954" y="4930"/>
                          <a:pt x="143" y="120"/>
                        </a:cubicBezTo>
                        <a:lnTo>
                          <a:pt x="1" y="1"/>
                        </a:lnTo>
                        <a:close/>
                      </a:path>
                    </a:pathLst>
                  </a:custGeom>
                  <a:solidFill>
                    <a:srgbClr val="5EB2FC"/>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51" name="Google Shape;547;p10"/>
                <p:cNvGrpSpPr/>
                <p:nvPr/>
              </p:nvGrpSpPr>
              <p:grpSpPr>
                <a:xfrm>
                  <a:off x="3985903" y="2585619"/>
                  <a:ext cx="397112" cy="637197"/>
                  <a:chOff x="3985903" y="2585619"/>
                  <a:chExt cx="397112" cy="637197"/>
                </a:xfrm>
              </p:grpSpPr>
              <p:sp>
                <p:nvSpPr>
                  <p:cNvPr id="55" name="Google Shape;548;p10"/>
                  <p:cNvSpPr/>
                  <p:nvPr/>
                </p:nvSpPr>
                <p:spPr>
                  <a:xfrm>
                    <a:off x="3985903" y="2585619"/>
                    <a:ext cx="203093" cy="336481"/>
                  </a:xfrm>
                  <a:custGeom>
                    <a:avLst/>
                    <a:gdLst/>
                    <a:ahLst/>
                    <a:cxnLst/>
                    <a:rect l="l" t="t" r="r" b="b"/>
                    <a:pathLst>
                      <a:path w="11765" h="19492" extrusionOk="0">
                        <a:moveTo>
                          <a:pt x="5621" y="1"/>
                        </a:moveTo>
                        <a:lnTo>
                          <a:pt x="5085" y="549"/>
                        </a:lnTo>
                        <a:cubicBezTo>
                          <a:pt x="1" y="5633"/>
                          <a:pt x="1" y="13884"/>
                          <a:pt x="5085" y="18968"/>
                        </a:cubicBezTo>
                        <a:lnTo>
                          <a:pt x="5621" y="19491"/>
                        </a:lnTo>
                        <a:lnTo>
                          <a:pt x="11764" y="19491"/>
                        </a:lnTo>
                        <a:lnTo>
                          <a:pt x="9633" y="17384"/>
                        </a:lnTo>
                        <a:cubicBezTo>
                          <a:pt x="7597" y="15348"/>
                          <a:pt x="6478" y="12657"/>
                          <a:pt x="6478" y="9776"/>
                        </a:cubicBezTo>
                        <a:cubicBezTo>
                          <a:pt x="6478" y="6895"/>
                          <a:pt x="7597" y="4168"/>
                          <a:pt x="9633" y="2144"/>
                        </a:cubicBezTo>
                        <a:lnTo>
                          <a:pt x="11764" y="1"/>
                        </a:lnTo>
                        <a:close/>
                      </a:path>
                    </a:pathLst>
                  </a:custGeom>
                  <a:solidFill>
                    <a:srgbClr val="4949E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56" name="Google Shape;549;p10"/>
                  <p:cNvSpPr/>
                  <p:nvPr/>
                </p:nvSpPr>
                <p:spPr>
                  <a:xfrm>
                    <a:off x="4080455" y="2919635"/>
                    <a:ext cx="302560" cy="303181"/>
                  </a:xfrm>
                  <a:custGeom>
                    <a:avLst/>
                    <a:gdLst/>
                    <a:ahLst/>
                    <a:cxnLst/>
                    <a:rect l="l" t="t" r="r" b="b"/>
                    <a:pathLst>
                      <a:path w="17527" h="17563" extrusionOk="0">
                        <a:moveTo>
                          <a:pt x="1" y="1"/>
                        </a:moveTo>
                        <a:lnTo>
                          <a:pt x="120" y="143"/>
                        </a:lnTo>
                        <a:cubicBezTo>
                          <a:pt x="5025" y="5049"/>
                          <a:pt x="12502" y="12526"/>
                          <a:pt x="17396" y="17431"/>
                        </a:cubicBezTo>
                        <a:lnTo>
                          <a:pt x="17527" y="17562"/>
                        </a:lnTo>
                        <a:lnTo>
                          <a:pt x="17527" y="1"/>
                        </a:lnTo>
                        <a:close/>
                      </a:path>
                    </a:pathLst>
                  </a:custGeom>
                  <a:solidFill>
                    <a:srgbClr val="4949E7"/>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nvGrpSpPr>
                <p:cNvPr id="52" name="Google Shape;550;p10"/>
                <p:cNvGrpSpPr/>
                <p:nvPr/>
              </p:nvGrpSpPr>
              <p:grpSpPr>
                <a:xfrm>
                  <a:off x="4080455" y="2213381"/>
                  <a:ext cx="636573" cy="374705"/>
                  <a:chOff x="4080455" y="2213381"/>
                  <a:chExt cx="636573" cy="374705"/>
                </a:xfrm>
              </p:grpSpPr>
              <p:sp>
                <p:nvSpPr>
                  <p:cNvPr id="53" name="Google Shape;551;p10"/>
                  <p:cNvSpPr/>
                  <p:nvPr/>
                </p:nvSpPr>
                <p:spPr>
                  <a:xfrm>
                    <a:off x="4380340" y="2213381"/>
                    <a:ext cx="336688" cy="181101"/>
                  </a:xfrm>
                  <a:custGeom>
                    <a:avLst/>
                    <a:gdLst/>
                    <a:ahLst/>
                    <a:cxnLst/>
                    <a:rect l="l" t="t" r="r" b="b"/>
                    <a:pathLst>
                      <a:path w="19504" h="10491" extrusionOk="0">
                        <a:moveTo>
                          <a:pt x="9764" y="1"/>
                        </a:moveTo>
                        <a:cubicBezTo>
                          <a:pt x="6287" y="1"/>
                          <a:pt x="3013" y="1358"/>
                          <a:pt x="549" y="3811"/>
                        </a:cubicBezTo>
                        <a:lnTo>
                          <a:pt x="1" y="4358"/>
                        </a:lnTo>
                        <a:lnTo>
                          <a:pt x="1" y="10490"/>
                        </a:lnTo>
                        <a:lnTo>
                          <a:pt x="2144" y="8359"/>
                        </a:lnTo>
                        <a:cubicBezTo>
                          <a:pt x="4180" y="6323"/>
                          <a:pt x="6883" y="5204"/>
                          <a:pt x="9764" y="5204"/>
                        </a:cubicBezTo>
                        <a:cubicBezTo>
                          <a:pt x="12645" y="5204"/>
                          <a:pt x="15348" y="6323"/>
                          <a:pt x="17384" y="8359"/>
                        </a:cubicBezTo>
                        <a:lnTo>
                          <a:pt x="19503" y="10490"/>
                        </a:lnTo>
                        <a:lnTo>
                          <a:pt x="19503" y="4442"/>
                        </a:lnTo>
                        <a:lnTo>
                          <a:pt x="19444" y="4442"/>
                        </a:lnTo>
                        <a:lnTo>
                          <a:pt x="18932" y="3894"/>
                        </a:lnTo>
                        <a:lnTo>
                          <a:pt x="18979" y="3823"/>
                        </a:lnTo>
                        <a:cubicBezTo>
                          <a:pt x="16527" y="1370"/>
                          <a:pt x="13253" y="1"/>
                          <a:pt x="9764" y="1"/>
                        </a:cubicBez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54" name="Google Shape;552;p10"/>
                  <p:cNvSpPr/>
                  <p:nvPr/>
                </p:nvSpPr>
                <p:spPr>
                  <a:xfrm>
                    <a:off x="4080455" y="2285940"/>
                    <a:ext cx="302560" cy="302146"/>
                  </a:xfrm>
                  <a:custGeom>
                    <a:avLst/>
                    <a:gdLst/>
                    <a:ahLst/>
                    <a:cxnLst/>
                    <a:rect l="l" t="t" r="r" b="b"/>
                    <a:pathLst>
                      <a:path w="17527" h="17503" extrusionOk="0">
                        <a:moveTo>
                          <a:pt x="17527" y="1"/>
                        </a:moveTo>
                        <a:lnTo>
                          <a:pt x="1" y="17503"/>
                        </a:lnTo>
                        <a:lnTo>
                          <a:pt x="17527" y="17503"/>
                        </a:lnTo>
                        <a:lnTo>
                          <a:pt x="17527" y="1"/>
                        </a:ln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grpSp>
            <p:nvGrpSpPr>
              <p:cNvPr id="41" name="Google Shape;553;p10"/>
              <p:cNvGrpSpPr/>
              <p:nvPr/>
            </p:nvGrpSpPr>
            <p:grpSpPr>
              <a:xfrm>
                <a:off x="5909378" y="3494930"/>
                <a:ext cx="311836" cy="355292"/>
                <a:chOff x="4645650" y="3962900"/>
                <a:chExt cx="259950" cy="296175"/>
              </a:xfrm>
            </p:grpSpPr>
            <p:sp>
              <p:nvSpPr>
                <p:cNvPr id="42" name="Google Shape;554;p10"/>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43" name="Google Shape;555;p10"/>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44" name="Google Shape;556;p10"/>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45" name="Google Shape;557;p10"/>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46" name="Google Shape;558;p10"/>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47" name="Google Shape;559;p10"/>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accent3"/>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grpSp>
          <p:nvGrpSpPr>
            <p:cNvPr id="27" name="Google Shape;560;p10"/>
            <p:cNvGrpSpPr/>
            <p:nvPr/>
          </p:nvGrpSpPr>
          <p:grpSpPr>
            <a:xfrm>
              <a:off x="5746162" y="3855107"/>
              <a:ext cx="462347" cy="245835"/>
              <a:chOff x="3891558" y="2180494"/>
              <a:chExt cx="346769" cy="184381"/>
            </a:xfrm>
          </p:grpSpPr>
          <p:sp>
            <p:nvSpPr>
              <p:cNvPr id="28" name="Google Shape;561;p10"/>
              <p:cNvSpPr/>
              <p:nvPr/>
            </p:nvSpPr>
            <p:spPr>
              <a:xfrm>
                <a:off x="3949943" y="2180494"/>
                <a:ext cx="230006" cy="184381"/>
              </a:xfrm>
              <a:custGeom>
                <a:avLst/>
                <a:gdLst/>
                <a:ahLst/>
                <a:cxnLst/>
                <a:rect l="l" t="t" r="r" b="b"/>
                <a:pathLst>
                  <a:path w="13324" h="10681" extrusionOk="0">
                    <a:moveTo>
                      <a:pt x="1369" y="1"/>
                    </a:moveTo>
                    <a:cubicBezTo>
                      <a:pt x="619" y="1"/>
                      <a:pt x="0" y="620"/>
                      <a:pt x="0" y="1370"/>
                    </a:cubicBezTo>
                    <a:lnTo>
                      <a:pt x="0" y="9311"/>
                    </a:lnTo>
                    <a:cubicBezTo>
                      <a:pt x="0" y="10073"/>
                      <a:pt x="619" y="10681"/>
                      <a:pt x="1369" y="10681"/>
                    </a:cubicBezTo>
                    <a:lnTo>
                      <a:pt x="3453" y="10681"/>
                    </a:lnTo>
                    <a:lnTo>
                      <a:pt x="3453" y="5906"/>
                    </a:lnTo>
                    <a:lnTo>
                      <a:pt x="9870" y="5906"/>
                    </a:lnTo>
                    <a:lnTo>
                      <a:pt x="9870" y="10681"/>
                    </a:lnTo>
                    <a:lnTo>
                      <a:pt x="11954" y="10681"/>
                    </a:lnTo>
                    <a:cubicBezTo>
                      <a:pt x="12704" y="10681"/>
                      <a:pt x="13323" y="10073"/>
                      <a:pt x="13323" y="9311"/>
                    </a:cubicBezTo>
                    <a:lnTo>
                      <a:pt x="13323" y="1370"/>
                    </a:lnTo>
                    <a:cubicBezTo>
                      <a:pt x="13323" y="620"/>
                      <a:pt x="12704" y="1"/>
                      <a:pt x="11954" y="1"/>
                    </a:cubicBezTo>
                    <a:lnTo>
                      <a:pt x="9870" y="1"/>
                    </a:lnTo>
                    <a:lnTo>
                      <a:pt x="9870" y="3966"/>
                    </a:lnTo>
                    <a:lnTo>
                      <a:pt x="3453" y="3966"/>
                    </a:lnTo>
                    <a:lnTo>
                      <a:pt x="3453" y="1"/>
                    </a:ln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29" name="Google Shape;562;p10"/>
              <p:cNvSpPr/>
              <p:nvPr/>
            </p:nvSpPr>
            <p:spPr>
              <a:xfrm>
                <a:off x="4187334" y="2198379"/>
                <a:ext cx="50993" cy="148820"/>
              </a:xfrm>
              <a:custGeom>
                <a:avLst/>
                <a:gdLst/>
                <a:ahLst/>
                <a:cxnLst/>
                <a:rect l="l" t="t" r="r" b="b"/>
                <a:pathLst>
                  <a:path w="2954" h="8621" extrusionOk="0">
                    <a:moveTo>
                      <a:pt x="1" y="1"/>
                    </a:moveTo>
                    <a:lnTo>
                      <a:pt x="1" y="8621"/>
                    </a:lnTo>
                    <a:lnTo>
                      <a:pt x="1108" y="8621"/>
                    </a:lnTo>
                    <a:cubicBezTo>
                      <a:pt x="1692" y="8621"/>
                      <a:pt x="2156" y="8144"/>
                      <a:pt x="2156" y="7573"/>
                    </a:cubicBezTo>
                    <a:lnTo>
                      <a:pt x="2156" y="5537"/>
                    </a:lnTo>
                    <a:lnTo>
                      <a:pt x="2454" y="5537"/>
                    </a:lnTo>
                    <a:cubicBezTo>
                      <a:pt x="2727" y="5537"/>
                      <a:pt x="2954" y="5311"/>
                      <a:pt x="2954" y="5037"/>
                    </a:cubicBezTo>
                    <a:lnTo>
                      <a:pt x="2954" y="3584"/>
                    </a:lnTo>
                    <a:cubicBezTo>
                      <a:pt x="2954" y="3299"/>
                      <a:pt x="2727" y="3084"/>
                      <a:pt x="2454" y="3084"/>
                    </a:cubicBezTo>
                    <a:lnTo>
                      <a:pt x="2156" y="3084"/>
                    </a:lnTo>
                    <a:lnTo>
                      <a:pt x="2156" y="1036"/>
                    </a:lnTo>
                    <a:cubicBezTo>
                      <a:pt x="2156" y="465"/>
                      <a:pt x="1692" y="1"/>
                      <a:pt x="1108" y="1"/>
                    </a:cubicBez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sp>
            <p:nvSpPr>
              <p:cNvPr id="30" name="Google Shape;563;p10"/>
              <p:cNvSpPr/>
              <p:nvPr/>
            </p:nvSpPr>
            <p:spPr>
              <a:xfrm>
                <a:off x="3891558" y="2198379"/>
                <a:ext cx="50993" cy="148820"/>
              </a:xfrm>
              <a:custGeom>
                <a:avLst/>
                <a:gdLst/>
                <a:ahLst/>
                <a:cxnLst/>
                <a:rect l="l" t="t" r="r" b="b"/>
                <a:pathLst>
                  <a:path w="2954" h="8621" extrusionOk="0">
                    <a:moveTo>
                      <a:pt x="1846" y="1"/>
                    </a:moveTo>
                    <a:cubicBezTo>
                      <a:pt x="1263" y="1"/>
                      <a:pt x="799" y="465"/>
                      <a:pt x="799" y="1036"/>
                    </a:cubicBezTo>
                    <a:lnTo>
                      <a:pt x="799" y="3084"/>
                    </a:lnTo>
                    <a:lnTo>
                      <a:pt x="501" y="3084"/>
                    </a:lnTo>
                    <a:cubicBezTo>
                      <a:pt x="215" y="3084"/>
                      <a:pt x="1" y="3299"/>
                      <a:pt x="1" y="3584"/>
                    </a:cubicBezTo>
                    <a:lnTo>
                      <a:pt x="1" y="5037"/>
                    </a:lnTo>
                    <a:cubicBezTo>
                      <a:pt x="1" y="5311"/>
                      <a:pt x="215" y="5537"/>
                      <a:pt x="501" y="5537"/>
                    </a:cubicBezTo>
                    <a:lnTo>
                      <a:pt x="799" y="5537"/>
                    </a:lnTo>
                    <a:lnTo>
                      <a:pt x="799" y="7573"/>
                    </a:lnTo>
                    <a:cubicBezTo>
                      <a:pt x="799" y="8144"/>
                      <a:pt x="1263" y="8621"/>
                      <a:pt x="1846" y="8621"/>
                    </a:cubicBezTo>
                    <a:lnTo>
                      <a:pt x="2954" y="8621"/>
                    </a:lnTo>
                    <a:lnTo>
                      <a:pt x="2954" y="1"/>
                    </a:lnTo>
                    <a:close/>
                  </a:path>
                </a:pathLst>
              </a:custGeom>
              <a:solidFill>
                <a:srgbClr val="EC3A3B"/>
              </a:solidFill>
              <a:ln>
                <a:noFill/>
              </a:ln>
            </p:spPr>
            <p:txBody>
              <a:bodyPr spcFirstLastPara="1" wrap="square" lIns="121900" tIns="121900" rIns="121900" bIns="121900" anchor="ctr" anchorCtr="0">
                <a:noAutofit/>
              </a:bodyPr>
              <a:lstStyle/>
              <a:p>
                <a:pPr marL="0" marR="0" lvl="0" indent="0" algn="l" rtl="0">
                  <a:spcBef>
                    <a:spcPts val="0"/>
                  </a:spcBef>
                  <a:spcAft>
                    <a:spcPts val="0"/>
                  </a:spcAft>
                  <a:buNone/>
                </a:pPr>
                <a:endParaRPr sz="2400">
                  <a:solidFill>
                    <a:schemeClr val="dk1"/>
                  </a:solidFill>
                  <a:latin typeface="Arial" panose="020B0604020202020204"/>
                  <a:ea typeface="Arial" panose="020B0604020202020204"/>
                  <a:cs typeface="Arial" panose="020B0604020202020204"/>
                  <a:sym typeface="Arial" panose="020B0604020202020204"/>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pic>
        <p:nvPicPr>
          <p:cNvPr id="9" name="Picture Placeholder 8">
            <a:extLst>
              <a:ext uri="{FF2B5EF4-FFF2-40B4-BE49-F238E27FC236}">
                <a16:creationId xmlns:a16="http://schemas.microsoft.com/office/drawing/2014/main" id="{55061BD5-1E17-4902-AE68-8396DF05285E}"/>
              </a:ext>
            </a:extLst>
          </p:cNvPr>
          <p:cNvPicPr>
            <a:picLocks noGrp="1" noChangeAspect="1"/>
          </p:cNvPicPr>
          <p:nvPr>
            <p:ph type="pic" idx="2"/>
          </p:nvPr>
        </p:nvPicPr>
        <p:blipFill>
          <a:blip r:embed="rId3"/>
          <a:srcRect/>
          <a:stretch>
            <a:fillRect/>
          </a:stretch>
        </p:blip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E37FC516-4518-ABA1-B34D-D01FCF556A4D}"/>
              </a:ext>
            </a:extLst>
          </p:cNvPr>
          <p:cNvPicPr>
            <a:picLocks noGrp="1" noChangeAspect="1"/>
          </p:cNvPicPr>
          <p:nvPr>
            <p:ph type="pic" idx="2"/>
          </p:nvPr>
        </p:nvPicPr>
        <p:blipFill>
          <a:blip r:embed="rId2"/>
          <a:srcRect t="3382" b="3382"/>
          <a:stretch>
            <a:fillRect/>
          </a:stretch>
        </p:blipFill>
        <p:spPr>
          <a:xfrm>
            <a:off x="569913" y="669925"/>
            <a:ext cx="11102975" cy="5822950"/>
          </a:xfrm>
        </p:spPr>
      </p:pic>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597AFA5F-B470-7529-1AF6-FAD0827373C5}"/>
              </a:ext>
            </a:extLst>
          </p:cNvPr>
          <p:cNvPicPr>
            <a:picLocks noGrp="1" noChangeAspect="1"/>
          </p:cNvPicPr>
          <p:nvPr>
            <p:ph type="pic" idx="2"/>
          </p:nvPr>
        </p:nvPicPr>
        <p:blipFill>
          <a:blip r:embed="rId2"/>
          <a:srcRect/>
          <a:stretch>
            <a:fillRect/>
          </a:stretch>
        </p:blipFill>
        <p:spPr/>
      </p:pic>
      <p:sp>
        <p:nvSpPr>
          <p:cNvPr id="3" name="Slide Number Placeholder 2"/>
          <p:cNvSpPr>
            <a:spLocks noGrp="1"/>
          </p:cNvSpPr>
          <p:nvPr>
            <p:ph type="sldNum" idx="12"/>
          </p:nvPr>
        </p:nvSpPr>
        <p:spPr>
          <a:xfrm>
            <a:off x="9448799" y="6492875"/>
            <a:ext cx="2743200" cy="365125"/>
          </a:xfrm>
        </p:spPr>
        <p:txBody>
          <a:bodyPr/>
          <a:lstStyle/>
          <a:p>
            <a:pPr lvl="0"/>
            <a:fld id="{00000000-1234-1234-1234-123412341234}" type="slidenum">
              <a:rPr lang="en-US" smtClean="0"/>
              <a:pPr lvl="0"/>
              <a:t>8</a:t>
            </a:fld>
            <a:endParaRPr lang="en-US" dirty="0"/>
          </a:p>
        </p:txBody>
      </p:sp>
      <p:sp>
        <p:nvSpPr>
          <p:cNvPr id="6" name="TextBox 5"/>
          <p:cNvSpPr txBox="1"/>
          <p:nvPr/>
        </p:nvSpPr>
        <p:spPr>
          <a:xfrm flipH="1">
            <a:off x="6623616" y="2377263"/>
            <a:ext cx="4958901" cy="523220"/>
          </a:xfrm>
          <a:prstGeom prst="rect">
            <a:avLst/>
          </a:prstGeom>
          <a:noFill/>
        </p:spPr>
        <p:txBody>
          <a:bodyPr wrap="square" rtlCol="0">
            <a:spAutoFit/>
          </a:bodyPr>
          <a:lstStyle/>
          <a:p>
            <a:r>
              <a:rPr lang="en-IN" sz="2800" b="1" dirty="0"/>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96FDD62F-FE5E-4CC4-FBCF-71341994967F}"/>
              </a:ext>
            </a:extLst>
          </p:cNvPr>
          <p:cNvPicPr>
            <a:picLocks noGrp="1" noChangeAspect="1"/>
          </p:cNvPicPr>
          <p:nvPr>
            <p:ph type="pic" idx="2"/>
          </p:nvPr>
        </p:nvPicPr>
        <p:blipFill>
          <a:blip r:embed="rId2"/>
          <a:srcRect t="4370" b="4370"/>
          <a:stretch>
            <a:fillRect/>
          </a:stretch>
        </p:blipFill>
        <p:spPr>
          <a:xfrm>
            <a:off x="0" y="815975"/>
            <a:ext cx="12079288" cy="6200775"/>
          </a:xfrm>
        </p:spPr>
      </p:pic>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TotalTime>
  <Words>1046</Words>
  <Application>Microsoft Office PowerPoint</Application>
  <PresentationFormat>Widescreen</PresentationFormat>
  <Paragraphs>121</Paragraphs>
  <Slides>16</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Montserrat Medium</vt:lpstr>
      <vt:lpstr>Verdana</vt:lpstr>
      <vt:lpstr>Montserrat</vt:lpstr>
      <vt:lpstr>Arial</vt:lpstr>
      <vt:lpstr>Calibri</vt:lpstr>
      <vt:lpstr>Roboto</vt:lpstr>
      <vt:lpstr>Times New Roman</vt:lpstr>
      <vt:lpstr>Fira Sans Extra Condensed Medium</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Aisswaria Zacharias</dc:creator>
  <cp:lastModifiedBy>chavva hitesh</cp:lastModifiedBy>
  <cp:revision>25</cp:revision>
  <dcterms:created xsi:type="dcterms:W3CDTF">2021-01-07T12:40:00Z</dcterms:created>
  <dcterms:modified xsi:type="dcterms:W3CDTF">2024-09-26T05:20:16Z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D1C47B0949FC4823BAE607796BB57871_12</vt:lpwstr>
  </property>
  <property fmtid="{D5CDD505-2E9C-101B-9397-08002B2CF9AE}" pid="3" name="KSOProductBuildVer">
    <vt:lpwstr>1033-12.2.0.18283</vt:lpwstr>
  </property>
</Properties>
</file>